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jpg"/>
  <Override PartName="/ppt/media/image8.jpg" ContentType="image/jpg"/>
  <Override PartName="/ppt/media/image9.jpg" ContentType="image/jpg"/>
  <Override PartName="/ppt/media/image12.jpg" ContentType="image/jpg"/>
  <Override PartName="/ppt/media/image13.jpg" ContentType="image/jpg"/>
  <Override PartName="/ppt/media/image15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1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</p:sldMasterIdLst>
  <p:notesMasterIdLst>
    <p:notesMasterId r:id="rId25"/>
  </p:notesMasterIdLst>
  <p:sldIdLst>
    <p:sldId id="256" r:id="rId2"/>
    <p:sldId id="277" r:id="rId3"/>
    <p:sldId id="259" r:id="rId4"/>
    <p:sldId id="264" r:id="rId5"/>
    <p:sldId id="279" r:id="rId6"/>
    <p:sldId id="280" r:id="rId7"/>
    <p:sldId id="258" r:id="rId8"/>
    <p:sldId id="263" r:id="rId9"/>
    <p:sldId id="262" r:id="rId10"/>
    <p:sldId id="274" r:id="rId11"/>
    <p:sldId id="260" r:id="rId12"/>
    <p:sldId id="265" r:id="rId13"/>
    <p:sldId id="257" r:id="rId14"/>
    <p:sldId id="267" r:id="rId15"/>
    <p:sldId id="275" r:id="rId16"/>
    <p:sldId id="268" r:id="rId17"/>
    <p:sldId id="276" r:id="rId18"/>
    <p:sldId id="272" r:id="rId19"/>
    <p:sldId id="266" r:id="rId20"/>
    <p:sldId id="273" r:id="rId21"/>
    <p:sldId id="269" r:id="rId22"/>
    <p:sldId id="270" r:id="rId23"/>
    <p:sldId id="27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912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D6F35-298C-4A6D-AF1B-B72630A366C2}" type="datetimeFigureOut">
              <a:rPr lang="en-US" smtClean="0"/>
              <a:t>12/11/2022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11464-55CD-4067-B49A-ED9B9D5C4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5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52B04ECA-BE0C-45E8-A116-86679B1FA4A1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22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3963BD71-4369-4ACD-B6F1-E6A94B73FAA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2968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16C10491-6286-448D-99C7-20334E9B9683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40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3CDC5B3C-A091-4FF3-A919-0F9AFDB434D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372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5027F3BE-B7A8-4ED6-AD48-272FE5F48B6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15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0CA66EEF-E933-4F91-9FA3-FDF0DD6DACE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009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0F4C2DCB-1647-42C7-AE40-A3DF45DD3B23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068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7212C2CC-275C-4A30-9769-0986FBEB24D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963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57960F63-4CA1-4448-854D-B50107B5C35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725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en-US" dirty="0"/>
              <a:t>1/24/2022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en-US" dirty="0"/>
              <a:t>Page </a:t>
            </a:r>
            <a:fld id="{94474898-1F55-4DCD-8B39-EE413B837D0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747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2AE6948E-9602-446A-A28C-0EEBEFE8CEB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473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altLang="en-US" dirty="0"/>
              <a:t>1/24/2022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altLang="en-US" dirty="0"/>
              <a:t>Page </a:t>
            </a:r>
            <a:fld id="{FB51DDD2-23A7-4012-A894-588A650965C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85">
            <a:extLst>
              <a:ext uri="{FF2B5EF4-FFF2-40B4-BE49-F238E27FC236}">
                <a16:creationId xmlns:a16="http://schemas.microsoft.com/office/drawing/2014/main" id="{FDD82311-9FD3-49FB-BCC3-E98D952DFC0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2FACBEF3-5BE1-4440-8656-EBD95542F6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37" name="Group 3">
                <a:extLst>
                  <a:ext uri="{FF2B5EF4-FFF2-40B4-BE49-F238E27FC236}">
                    <a16:creationId xmlns:a16="http://schemas.microsoft.com/office/drawing/2014/main" id="{2A2011C4-C0D7-4552-9957-9958C96552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68" name="Line 4">
                  <a:extLst>
                    <a:ext uri="{FF2B5EF4-FFF2-40B4-BE49-F238E27FC236}">
                      <a16:creationId xmlns:a16="http://schemas.microsoft.com/office/drawing/2014/main" id="{B1DD249B-096C-404C-B8DC-133ADE58FD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9" name="Line 5">
                  <a:extLst>
                    <a:ext uri="{FF2B5EF4-FFF2-40B4-BE49-F238E27FC236}">
                      <a16:creationId xmlns:a16="http://schemas.microsoft.com/office/drawing/2014/main" id="{D8ACDA5F-57A6-4CAC-BFE7-A94E470E98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0" name="Line 6">
                  <a:extLst>
                    <a:ext uri="{FF2B5EF4-FFF2-40B4-BE49-F238E27FC236}">
                      <a16:creationId xmlns:a16="http://schemas.microsoft.com/office/drawing/2014/main" id="{98552BC2-1957-42AC-B039-4E82E0DD51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1" name="Line 7">
                  <a:extLst>
                    <a:ext uri="{FF2B5EF4-FFF2-40B4-BE49-F238E27FC236}">
                      <a16:creationId xmlns:a16="http://schemas.microsoft.com/office/drawing/2014/main" id="{9B72B719-3052-4F0C-A9ED-C5FC0BFCCF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2" name="Line 8">
                  <a:extLst>
                    <a:ext uri="{FF2B5EF4-FFF2-40B4-BE49-F238E27FC236}">
                      <a16:creationId xmlns:a16="http://schemas.microsoft.com/office/drawing/2014/main" id="{41F20657-237E-4CA2-A108-7D7E484F26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3" name="Line 9">
                  <a:extLst>
                    <a:ext uri="{FF2B5EF4-FFF2-40B4-BE49-F238E27FC236}">
                      <a16:creationId xmlns:a16="http://schemas.microsoft.com/office/drawing/2014/main" id="{2FF46F6C-1AE3-4B7A-A41C-86E755DAC4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4" name="Line 10">
                  <a:extLst>
                    <a:ext uri="{FF2B5EF4-FFF2-40B4-BE49-F238E27FC236}">
                      <a16:creationId xmlns:a16="http://schemas.microsoft.com/office/drawing/2014/main" id="{607F97E0-F929-46E5-9108-1353DE2B2B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5" name="Line 11">
                  <a:extLst>
                    <a:ext uri="{FF2B5EF4-FFF2-40B4-BE49-F238E27FC236}">
                      <a16:creationId xmlns:a16="http://schemas.microsoft.com/office/drawing/2014/main" id="{4FBC1BE8-986F-42CD-9464-5EE94C776B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6" name="Line 12">
                  <a:extLst>
                    <a:ext uri="{FF2B5EF4-FFF2-40B4-BE49-F238E27FC236}">
                      <a16:creationId xmlns:a16="http://schemas.microsoft.com/office/drawing/2014/main" id="{2E10D107-5176-4990-91EA-49D1FF641A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7" name="Line 13">
                  <a:extLst>
                    <a:ext uri="{FF2B5EF4-FFF2-40B4-BE49-F238E27FC236}">
                      <a16:creationId xmlns:a16="http://schemas.microsoft.com/office/drawing/2014/main" id="{2EF4242D-1D38-4F9A-AF63-D52ED3B6CF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8" name="Line 14">
                  <a:extLst>
                    <a:ext uri="{FF2B5EF4-FFF2-40B4-BE49-F238E27FC236}">
                      <a16:creationId xmlns:a16="http://schemas.microsoft.com/office/drawing/2014/main" id="{C7C21C14-69A9-44C7-90E0-284EA7C19C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9" name="Line 15">
                  <a:extLst>
                    <a:ext uri="{FF2B5EF4-FFF2-40B4-BE49-F238E27FC236}">
                      <a16:creationId xmlns:a16="http://schemas.microsoft.com/office/drawing/2014/main" id="{E53D174B-3DC6-4A39-9DAF-6E42567588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0" name="Line 16">
                  <a:extLst>
                    <a:ext uri="{FF2B5EF4-FFF2-40B4-BE49-F238E27FC236}">
                      <a16:creationId xmlns:a16="http://schemas.microsoft.com/office/drawing/2014/main" id="{1E563AD2-5762-4F5A-83B0-6FCC533F7A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1" name="Line 17">
                  <a:extLst>
                    <a:ext uri="{FF2B5EF4-FFF2-40B4-BE49-F238E27FC236}">
                      <a16:creationId xmlns:a16="http://schemas.microsoft.com/office/drawing/2014/main" id="{5A6A1371-1172-429B-B292-3B6EF98D32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2" name="Line 18">
                  <a:extLst>
                    <a:ext uri="{FF2B5EF4-FFF2-40B4-BE49-F238E27FC236}">
                      <a16:creationId xmlns:a16="http://schemas.microsoft.com/office/drawing/2014/main" id="{31857862-162B-40FE-8F4B-A91D7D5312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3" name="Line 19">
                  <a:extLst>
                    <a:ext uri="{FF2B5EF4-FFF2-40B4-BE49-F238E27FC236}">
                      <a16:creationId xmlns:a16="http://schemas.microsoft.com/office/drawing/2014/main" id="{A9384C9A-F5D3-46A2-8648-FA17216EE1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4" name="Line 20">
                  <a:extLst>
                    <a:ext uri="{FF2B5EF4-FFF2-40B4-BE49-F238E27FC236}">
                      <a16:creationId xmlns:a16="http://schemas.microsoft.com/office/drawing/2014/main" id="{07E4D074-4FB4-42DB-B4DA-F452ECEBB7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5" name="Line 21">
                  <a:extLst>
                    <a:ext uri="{FF2B5EF4-FFF2-40B4-BE49-F238E27FC236}">
                      <a16:creationId xmlns:a16="http://schemas.microsoft.com/office/drawing/2014/main" id="{B2349943-EDFD-4E7D-ADA1-1459283521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6" name="Line 22">
                  <a:extLst>
                    <a:ext uri="{FF2B5EF4-FFF2-40B4-BE49-F238E27FC236}">
                      <a16:creationId xmlns:a16="http://schemas.microsoft.com/office/drawing/2014/main" id="{8B3BFF72-7B48-433E-B0D9-2CDFCC610B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7" name="Line 23">
                  <a:extLst>
                    <a:ext uri="{FF2B5EF4-FFF2-40B4-BE49-F238E27FC236}">
                      <a16:creationId xmlns:a16="http://schemas.microsoft.com/office/drawing/2014/main" id="{C5BCCCF9-BADA-4552-977C-1F2AAE9F57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8" name="Line 24">
                  <a:extLst>
                    <a:ext uri="{FF2B5EF4-FFF2-40B4-BE49-F238E27FC236}">
                      <a16:creationId xmlns:a16="http://schemas.microsoft.com/office/drawing/2014/main" id="{EFDB8BA4-A4DA-4696-B3EC-0B3391BCD4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9" name="Line 25">
                  <a:extLst>
                    <a:ext uri="{FF2B5EF4-FFF2-40B4-BE49-F238E27FC236}">
                      <a16:creationId xmlns:a16="http://schemas.microsoft.com/office/drawing/2014/main" id="{6D39B565-C924-46C5-9D23-5D154B6CF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38" name="Group 26">
                <a:extLst>
                  <a:ext uri="{FF2B5EF4-FFF2-40B4-BE49-F238E27FC236}">
                    <a16:creationId xmlns:a16="http://schemas.microsoft.com/office/drawing/2014/main" id="{A539CE6E-6492-466A-9652-191C0C251B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39" name="Line 27">
                  <a:extLst>
                    <a:ext uri="{FF2B5EF4-FFF2-40B4-BE49-F238E27FC236}">
                      <a16:creationId xmlns:a16="http://schemas.microsoft.com/office/drawing/2014/main" id="{68AE4EE3-D6D9-46F1-9126-999137BCEB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0" name="Line 28">
                  <a:extLst>
                    <a:ext uri="{FF2B5EF4-FFF2-40B4-BE49-F238E27FC236}">
                      <a16:creationId xmlns:a16="http://schemas.microsoft.com/office/drawing/2014/main" id="{4BD365FF-4E3B-47B8-B5E8-C4EDD018C4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1" name="Line 29">
                  <a:extLst>
                    <a:ext uri="{FF2B5EF4-FFF2-40B4-BE49-F238E27FC236}">
                      <a16:creationId xmlns:a16="http://schemas.microsoft.com/office/drawing/2014/main" id="{AFD9F8D8-C246-4E13-8AA4-59D3B1FC88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2" name="Line 30">
                  <a:extLst>
                    <a:ext uri="{FF2B5EF4-FFF2-40B4-BE49-F238E27FC236}">
                      <a16:creationId xmlns:a16="http://schemas.microsoft.com/office/drawing/2014/main" id="{0E52BB96-9824-4EF8-948D-8D84748A31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3" name="Line 31">
                  <a:extLst>
                    <a:ext uri="{FF2B5EF4-FFF2-40B4-BE49-F238E27FC236}">
                      <a16:creationId xmlns:a16="http://schemas.microsoft.com/office/drawing/2014/main" id="{C18A5223-90F1-4308-8E57-78EF0A28EA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4" name="Line 32">
                  <a:extLst>
                    <a:ext uri="{FF2B5EF4-FFF2-40B4-BE49-F238E27FC236}">
                      <a16:creationId xmlns:a16="http://schemas.microsoft.com/office/drawing/2014/main" id="{238A113E-D8AF-42D1-94E4-BE61B37747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5" name="Line 33">
                  <a:extLst>
                    <a:ext uri="{FF2B5EF4-FFF2-40B4-BE49-F238E27FC236}">
                      <a16:creationId xmlns:a16="http://schemas.microsoft.com/office/drawing/2014/main" id="{F96C9D05-F6D9-4BFB-A72A-22B60EFC7E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6" name="Line 34">
                  <a:extLst>
                    <a:ext uri="{FF2B5EF4-FFF2-40B4-BE49-F238E27FC236}">
                      <a16:creationId xmlns:a16="http://schemas.microsoft.com/office/drawing/2014/main" id="{848934F6-4CE8-4534-88AA-6DE97B2669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7" name="Line 35">
                  <a:extLst>
                    <a:ext uri="{FF2B5EF4-FFF2-40B4-BE49-F238E27FC236}">
                      <a16:creationId xmlns:a16="http://schemas.microsoft.com/office/drawing/2014/main" id="{A0AFDB28-2ACE-41C7-97D7-4D46947E69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8" name="Line 36">
                  <a:extLst>
                    <a:ext uri="{FF2B5EF4-FFF2-40B4-BE49-F238E27FC236}">
                      <a16:creationId xmlns:a16="http://schemas.microsoft.com/office/drawing/2014/main" id="{5E277D7E-92E3-49B0-9091-26B283AF8C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9" name="Line 37">
                  <a:extLst>
                    <a:ext uri="{FF2B5EF4-FFF2-40B4-BE49-F238E27FC236}">
                      <a16:creationId xmlns:a16="http://schemas.microsoft.com/office/drawing/2014/main" id="{A74694B0-3E2E-4EA3-9F8F-F9CCEDF6FA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0" name="Line 38">
                  <a:extLst>
                    <a:ext uri="{FF2B5EF4-FFF2-40B4-BE49-F238E27FC236}">
                      <a16:creationId xmlns:a16="http://schemas.microsoft.com/office/drawing/2014/main" id="{DD8D326D-DF8B-4C19-915F-12FC14FAC1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1" name="Line 39">
                  <a:extLst>
                    <a:ext uri="{FF2B5EF4-FFF2-40B4-BE49-F238E27FC236}">
                      <a16:creationId xmlns:a16="http://schemas.microsoft.com/office/drawing/2014/main" id="{43FC9C1D-5C7E-4B55-AAE8-F0F874FB32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2" name="Line 40">
                  <a:extLst>
                    <a:ext uri="{FF2B5EF4-FFF2-40B4-BE49-F238E27FC236}">
                      <a16:creationId xmlns:a16="http://schemas.microsoft.com/office/drawing/2014/main" id="{531D2D6A-4FCF-458B-AA9B-21942F9DDF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3" name="Line 41">
                  <a:extLst>
                    <a:ext uri="{FF2B5EF4-FFF2-40B4-BE49-F238E27FC236}">
                      <a16:creationId xmlns:a16="http://schemas.microsoft.com/office/drawing/2014/main" id="{0EC15A9B-B911-41FB-8748-CCC24F6017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4" name="Line 42">
                  <a:extLst>
                    <a:ext uri="{FF2B5EF4-FFF2-40B4-BE49-F238E27FC236}">
                      <a16:creationId xmlns:a16="http://schemas.microsoft.com/office/drawing/2014/main" id="{29553D4A-7386-4287-B494-B30C7A5EF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5" name="Line 43">
                  <a:extLst>
                    <a:ext uri="{FF2B5EF4-FFF2-40B4-BE49-F238E27FC236}">
                      <a16:creationId xmlns:a16="http://schemas.microsoft.com/office/drawing/2014/main" id="{7B8C15FD-F33C-4943-ACAA-7DB3658849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6" name="Line 44">
                  <a:extLst>
                    <a:ext uri="{FF2B5EF4-FFF2-40B4-BE49-F238E27FC236}">
                      <a16:creationId xmlns:a16="http://schemas.microsoft.com/office/drawing/2014/main" id="{C1E55F93-5CA0-4E23-B474-4DB42758F6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45">
                  <a:extLst>
                    <a:ext uri="{FF2B5EF4-FFF2-40B4-BE49-F238E27FC236}">
                      <a16:creationId xmlns:a16="http://schemas.microsoft.com/office/drawing/2014/main" id="{F153E408-104F-4E41-B313-53869F9A84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8" name="Line 46">
                  <a:extLst>
                    <a:ext uri="{FF2B5EF4-FFF2-40B4-BE49-F238E27FC236}">
                      <a16:creationId xmlns:a16="http://schemas.microsoft.com/office/drawing/2014/main" id="{96BCF0D0-5F90-4E22-ACD3-96E95637D6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9" name="Line 47">
                  <a:extLst>
                    <a:ext uri="{FF2B5EF4-FFF2-40B4-BE49-F238E27FC236}">
                      <a16:creationId xmlns:a16="http://schemas.microsoft.com/office/drawing/2014/main" id="{DCD14EB1-E430-4CF1-BEB5-B0A44F2FC8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0" name="Line 48">
                  <a:extLst>
                    <a:ext uri="{FF2B5EF4-FFF2-40B4-BE49-F238E27FC236}">
                      <a16:creationId xmlns:a16="http://schemas.microsoft.com/office/drawing/2014/main" id="{8D2EE4EA-8DD3-4C6F-B9E0-DF6D5A4BE0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1" name="Line 49">
                  <a:extLst>
                    <a:ext uri="{FF2B5EF4-FFF2-40B4-BE49-F238E27FC236}">
                      <a16:creationId xmlns:a16="http://schemas.microsoft.com/office/drawing/2014/main" id="{D1FA86EB-4FA5-4737-B2C8-010B4F2D02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2" name="Line 50">
                  <a:extLst>
                    <a:ext uri="{FF2B5EF4-FFF2-40B4-BE49-F238E27FC236}">
                      <a16:creationId xmlns:a16="http://schemas.microsoft.com/office/drawing/2014/main" id="{ED44AEBC-D773-49F6-B665-B1A07CF275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3" name="Line 51">
                  <a:extLst>
                    <a:ext uri="{FF2B5EF4-FFF2-40B4-BE49-F238E27FC236}">
                      <a16:creationId xmlns:a16="http://schemas.microsoft.com/office/drawing/2014/main" id="{76F825E6-AABF-4A1C-9058-D8B8059DA2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4" name="Line 52">
                  <a:extLst>
                    <a:ext uri="{FF2B5EF4-FFF2-40B4-BE49-F238E27FC236}">
                      <a16:creationId xmlns:a16="http://schemas.microsoft.com/office/drawing/2014/main" id="{308B5D44-A272-4B66-A37E-13D2AB683F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5" name="Line 53">
                  <a:extLst>
                    <a:ext uri="{FF2B5EF4-FFF2-40B4-BE49-F238E27FC236}">
                      <a16:creationId xmlns:a16="http://schemas.microsoft.com/office/drawing/2014/main" id="{057C1EB8-617A-4BEE-A7AA-940F017194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6" name="Line 54">
                  <a:extLst>
                    <a:ext uri="{FF2B5EF4-FFF2-40B4-BE49-F238E27FC236}">
                      <a16:creationId xmlns:a16="http://schemas.microsoft.com/office/drawing/2014/main" id="{79639E92-292E-4943-BEFF-47EEFD654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7" name="Line 55">
                  <a:extLst>
                    <a:ext uri="{FF2B5EF4-FFF2-40B4-BE49-F238E27FC236}">
                      <a16:creationId xmlns:a16="http://schemas.microsoft.com/office/drawing/2014/main" id="{8B346163-0912-44F6-933A-74628C3182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3" name="Rectangle 56" descr="60%">
              <a:extLst>
                <a:ext uri="{FF2B5EF4-FFF2-40B4-BE49-F238E27FC236}">
                  <a16:creationId xmlns:a16="http://schemas.microsoft.com/office/drawing/2014/main" id="{6321E504-33B4-40C3-8253-E4CCE5459C4A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4" name="Group 57">
              <a:extLst>
                <a:ext uri="{FF2B5EF4-FFF2-40B4-BE49-F238E27FC236}">
                  <a16:creationId xmlns:a16="http://schemas.microsoft.com/office/drawing/2014/main" id="{9474C1E2-1DA7-4D0E-9886-A1FCD5309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3984"/>
              <a:ext cx="1920" cy="288"/>
              <a:chOff x="2064" y="3984"/>
              <a:chExt cx="1920" cy="288"/>
            </a:xfrm>
          </p:grpSpPr>
          <p:sp>
            <p:nvSpPr>
              <p:cNvPr id="32" name="Rectangle 58" descr="60%">
                <a:extLst>
                  <a:ext uri="{FF2B5EF4-FFF2-40B4-BE49-F238E27FC236}">
                    <a16:creationId xmlns:a16="http://schemas.microsoft.com/office/drawing/2014/main" id="{65784501-60EB-4883-B3A1-BE1F2E2A2B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2112" y="4032"/>
                <a:ext cx="1824" cy="192"/>
              </a:xfrm>
              <a:prstGeom prst="rect">
                <a:avLst/>
              </a:prstGeom>
              <a:pattFill prst="pct60">
                <a:fgClr>
                  <a:schemeClr val="folHlink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" name="Line 59">
                <a:extLst>
                  <a:ext uri="{FF2B5EF4-FFF2-40B4-BE49-F238E27FC236}">
                    <a16:creationId xmlns:a16="http://schemas.microsoft.com/office/drawing/2014/main" id="{720BE2BF-4728-4B73-81FB-523185E080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2064" y="4032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" name="Line 60">
                <a:extLst>
                  <a:ext uri="{FF2B5EF4-FFF2-40B4-BE49-F238E27FC236}">
                    <a16:creationId xmlns:a16="http://schemas.microsoft.com/office/drawing/2014/main" id="{50803A0D-EADD-4836-8E0A-EC09A33D7A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2064" y="4224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" name="Line 61">
                <a:extLst>
                  <a:ext uri="{FF2B5EF4-FFF2-40B4-BE49-F238E27FC236}">
                    <a16:creationId xmlns:a16="http://schemas.microsoft.com/office/drawing/2014/main" id="{F9F109F5-44C9-4318-ACBF-C45DA6C6EA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2112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" name="Line 62">
                <a:extLst>
                  <a:ext uri="{FF2B5EF4-FFF2-40B4-BE49-F238E27FC236}">
                    <a16:creationId xmlns:a16="http://schemas.microsoft.com/office/drawing/2014/main" id="{BDE13350-2B2A-489F-8D37-C0D782AF13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3936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5" name="Group 63">
              <a:extLst>
                <a:ext uri="{FF2B5EF4-FFF2-40B4-BE49-F238E27FC236}">
                  <a16:creationId xmlns:a16="http://schemas.microsoft.com/office/drawing/2014/main" id="{6B303065-3CA2-46AC-B9EB-49BD1FC95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3984"/>
              <a:ext cx="912" cy="288"/>
              <a:chOff x="4512" y="3984"/>
              <a:chExt cx="912" cy="288"/>
            </a:xfrm>
          </p:grpSpPr>
          <p:sp>
            <p:nvSpPr>
              <p:cNvPr id="27" name="Rectangle 64" descr="60%">
                <a:extLst>
                  <a:ext uri="{FF2B5EF4-FFF2-40B4-BE49-F238E27FC236}">
                    <a16:creationId xmlns:a16="http://schemas.microsoft.com/office/drawing/2014/main" id="{DE769F2A-F797-4EE1-9530-AB7C118699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4560" y="4032"/>
                <a:ext cx="816" cy="192"/>
              </a:xfrm>
              <a:prstGeom prst="rect">
                <a:avLst/>
              </a:prstGeom>
              <a:pattFill prst="pct60">
                <a:fgClr>
                  <a:schemeClr val="folHlink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8" name="Line 65">
                <a:extLst>
                  <a:ext uri="{FF2B5EF4-FFF2-40B4-BE49-F238E27FC236}">
                    <a16:creationId xmlns:a16="http://schemas.microsoft.com/office/drawing/2014/main" id="{37154774-7FFC-4C39-BDA7-FE37E214B3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4512" y="4032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9" name="Line 66">
                <a:extLst>
                  <a:ext uri="{FF2B5EF4-FFF2-40B4-BE49-F238E27FC236}">
                    <a16:creationId xmlns:a16="http://schemas.microsoft.com/office/drawing/2014/main" id="{1D7E05FE-6491-4FC7-A661-3E8A0380E4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4512" y="4224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" name="Line 67">
                <a:extLst>
                  <a:ext uri="{FF2B5EF4-FFF2-40B4-BE49-F238E27FC236}">
                    <a16:creationId xmlns:a16="http://schemas.microsoft.com/office/drawing/2014/main" id="{3F1C17F8-81BF-453B-B101-7DF6B27E3A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4560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" name="Line 68">
                <a:extLst>
                  <a:ext uri="{FF2B5EF4-FFF2-40B4-BE49-F238E27FC236}">
                    <a16:creationId xmlns:a16="http://schemas.microsoft.com/office/drawing/2014/main" id="{F555B327-86D8-4C2E-A1B8-CD6DC96B0A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5376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6" name="Group 69">
              <a:extLst>
                <a:ext uri="{FF2B5EF4-FFF2-40B4-BE49-F238E27FC236}">
                  <a16:creationId xmlns:a16="http://schemas.microsoft.com/office/drawing/2014/main" id="{FFE62E58-0919-4651-8131-D7C2E4B5F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3984"/>
              <a:ext cx="912" cy="288"/>
              <a:chOff x="624" y="3984"/>
              <a:chExt cx="912" cy="288"/>
            </a:xfrm>
          </p:grpSpPr>
          <p:sp>
            <p:nvSpPr>
              <p:cNvPr id="22" name="Rectangle 70" descr="60%">
                <a:extLst>
                  <a:ext uri="{FF2B5EF4-FFF2-40B4-BE49-F238E27FC236}">
                    <a16:creationId xmlns:a16="http://schemas.microsoft.com/office/drawing/2014/main" id="{E6848356-C485-4A3E-A06F-2549913190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672" y="4032"/>
                <a:ext cx="816" cy="192"/>
              </a:xfrm>
              <a:prstGeom prst="rect">
                <a:avLst/>
              </a:prstGeom>
              <a:pattFill prst="pct60">
                <a:fgClr>
                  <a:schemeClr val="folHlink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" name="Line 71">
                <a:extLst>
                  <a:ext uri="{FF2B5EF4-FFF2-40B4-BE49-F238E27FC236}">
                    <a16:creationId xmlns:a16="http://schemas.microsoft.com/office/drawing/2014/main" id="{730BB4A2-B47D-4BBF-8556-A852B61634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624" y="4032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4" name="Line 72">
                <a:extLst>
                  <a:ext uri="{FF2B5EF4-FFF2-40B4-BE49-F238E27FC236}">
                    <a16:creationId xmlns:a16="http://schemas.microsoft.com/office/drawing/2014/main" id="{5A7ECED3-9C02-4F92-8FE4-C9E822363A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624" y="4224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5" name="Line 73">
                <a:extLst>
                  <a:ext uri="{FF2B5EF4-FFF2-40B4-BE49-F238E27FC236}">
                    <a16:creationId xmlns:a16="http://schemas.microsoft.com/office/drawing/2014/main" id="{7D8BD547-B0B7-4190-8050-45159086E6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672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" name="Line 74">
                <a:extLst>
                  <a:ext uri="{FF2B5EF4-FFF2-40B4-BE49-F238E27FC236}">
                    <a16:creationId xmlns:a16="http://schemas.microsoft.com/office/drawing/2014/main" id="{4FC6A2B2-222E-4EFA-B636-EC955F54D9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1488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7" name="Line 80">
              <a:extLst>
                <a:ext uri="{FF2B5EF4-FFF2-40B4-BE49-F238E27FC236}">
                  <a16:creationId xmlns:a16="http://schemas.microsoft.com/office/drawing/2014/main" id="{4C5D1632-A0A9-48D0-B132-765A8CE76B0E}"/>
                </a:ext>
              </a:extLst>
            </p:cNvPr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8" name="Group 81">
              <a:extLst>
                <a:ext uri="{FF2B5EF4-FFF2-40B4-BE49-F238E27FC236}">
                  <a16:creationId xmlns:a16="http://schemas.microsoft.com/office/drawing/2014/main" id="{7991E27E-FF13-475A-A37E-7175971856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9" name="Line 82">
                <a:extLst>
                  <a:ext uri="{FF2B5EF4-FFF2-40B4-BE49-F238E27FC236}">
                    <a16:creationId xmlns:a16="http://schemas.microsoft.com/office/drawing/2014/main" id="{656D674F-1377-47C5-8F58-8B82B59C7D4C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" name="Line 83">
                <a:extLst>
                  <a:ext uri="{FF2B5EF4-FFF2-40B4-BE49-F238E27FC236}">
                    <a16:creationId xmlns:a16="http://schemas.microsoft.com/office/drawing/2014/main" id="{46D529F4-7EE8-4907-A9BB-ABEA208AB0EB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" name="Arc 84">
                <a:extLst>
                  <a:ext uri="{FF2B5EF4-FFF2-40B4-BE49-F238E27FC236}">
                    <a16:creationId xmlns:a16="http://schemas.microsoft.com/office/drawing/2014/main" id="{24FB219D-80F0-4FD8-93F3-F9D67CB58747}"/>
                  </a:ext>
                </a:extLst>
              </p:cNvPr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581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jp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jp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jp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99" y="4242817"/>
            <a:ext cx="8181805" cy="1776984"/>
          </a:xfrm>
        </p:spPr>
        <p:txBody>
          <a:bodyPr>
            <a:normAutofit/>
          </a:bodyPr>
          <a:lstStyle/>
          <a:p>
            <a:r>
              <a:rPr lang="en-US" sz="3600" dirty="0"/>
              <a:t>TOWN OF WESTLAKE</a:t>
            </a:r>
            <a:br>
              <a:rPr lang="en-US" sz="3600" dirty="0"/>
            </a:br>
            <a:r>
              <a:rPr lang="en-US" sz="3600" dirty="0"/>
              <a:t>COMMUNICATIONS TOWER UPDATE </a:t>
            </a:r>
            <a:br>
              <a:rPr lang="en-US" sz="3600" dirty="0"/>
            </a:br>
            <a:r>
              <a:rPr lang="en-US" sz="3600" dirty="0"/>
              <a:t>						     </a:t>
            </a:r>
            <a:r>
              <a:rPr lang="en-US" sz="2000" dirty="0"/>
              <a:t>DECEMBER 19, 2022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6" y="640080"/>
            <a:ext cx="3602736" cy="36027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7997" y="886968"/>
            <a:ext cx="48006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19600" b="8878"/>
          <a:stretch/>
        </p:blipFill>
        <p:spPr>
          <a:xfrm>
            <a:off x="4818668" y="640080"/>
            <a:ext cx="2282107" cy="360273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6813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857250"/>
            <a:ext cx="9143999" cy="51434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857250"/>
            <a:ext cx="1804194" cy="577453"/>
          </a:xfrm>
          <a:custGeom>
            <a:avLst/>
            <a:gdLst/>
            <a:ahLst/>
            <a:cxnLst/>
            <a:rect l="l" t="t" r="r" b="b"/>
            <a:pathLst>
              <a:path w="2886710" h="923925">
                <a:moveTo>
                  <a:pt x="2886456" y="0"/>
                </a:moveTo>
                <a:lnTo>
                  <a:pt x="0" y="0"/>
                </a:lnTo>
                <a:lnTo>
                  <a:pt x="0" y="923544"/>
                </a:lnTo>
                <a:lnTo>
                  <a:pt x="2886456" y="923544"/>
                </a:lnTo>
                <a:lnTo>
                  <a:pt x="28864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25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2000" y="233284"/>
            <a:ext cx="7696200" cy="623569"/>
          </a:xfrm>
          <a:prstGeom prst="rect">
            <a:avLst/>
          </a:prstGeom>
        </p:spPr>
        <p:txBody>
          <a:bodyPr vert="horz" wrap="square" lIns="0" tIns="7938" rIns="0" bIns="0" rtlCol="0" anchor="b">
            <a:spAutoFit/>
          </a:bodyPr>
          <a:lstStyle/>
          <a:p>
            <a:pPr marL="7938" algn="ctr">
              <a:lnSpc>
                <a:spcPct val="100000"/>
              </a:lnSpc>
              <a:spcBef>
                <a:spcPts val="63"/>
              </a:spcBef>
            </a:pPr>
            <a:r>
              <a:rPr lang="en-US" sz="4000" dirty="0"/>
              <a:t>Location</a:t>
            </a:r>
            <a:r>
              <a:rPr lang="en-US" sz="3375" dirty="0"/>
              <a:t> </a:t>
            </a:r>
            <a:r>
              <a:rPr sz="3375" dirty="0"/>
              <a:t> </a:t>
            </a:r>
            <a:r>
              <a:rPr sz="3375" spc="-16" dirty="0"/>
              <a:t>M</a:t>
            </a:r>
            <a:r>
              <a:rPr lang="en-US" sz="3375" spc="-16" dirty="0"/>
              <a:t>ap</a:t>
            </a:r>
            <a:endParaRPr sz="3375" dirty="0"/>
          </a:p>
        </p:txBody>
      </p:sp>
      <p:sp>
        <p:nvSpPr>
          <p:cNvPr id="5" name="object 5"/>
          <p:cNvSpPr/>
          <p:nvPr/>
        </p:nvSpPr>
        <p:spPr>
          <a:xfrm>
            <a:off x="0" y="5558789"/>
            <a:ext cx="9144000" cy="442119"/>
          </a:xfrm>
          <a:custGeom>
            <a:avLst/>
            <a:gdLst/>
            <a:ahLst/>
            <a:cxnLst/>
            <a:rect l="l" t="t" r="r" b="b"/>
            <a:pathLst>
              <a:path w="14630400" h="707390">
                <a:moveTo>
                  <a:pt x="14630400" y="0"/>
                </a:moveTo>
                <a:lnTo>
                  <a:pt x="0" y="0"/>
                </a:lnTo>
                <a:lnTo>
                  <a:pt x="0" y="707135"/>
                </a:lnTo>
                <a:lnTo>
                  <a:pt x="14630400" y="707135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25" dirty="0"/>
          </a:p>
        </p:txBody>
      </p:sp>
      <p:sp>
        <p:nvSpPr>
          <p:cNvPr id="6" name="object 6"/>
          <p:cNvSpPr txBox="1"/>
          <p:nvPr/>
        </p:nvSpPr>
        <p:spPr>
          <a:xfrm>
            <a:off x="3250406" y="5569521"/>
            <a:ext cx="2642791" cy="392736"/>
          </a:xfrm>
          <a:prstGeom prst="rect">
            <a:avLst/>
          </a:prstGeom>
        </p:spPr>
        <p:txBody>
          <a:bodyPr vert="horz" wrap="square" lIns="0" tIns="7938" rIns="0" bIns="0" rtlCol="0">
            <a:spAutoFit/>
          </a:bodyPr>
          <a:lstStyle/>
          <a:p>
            <a:pPr marL="404813" marR="3175" indent="-397272">
              <a:spcBef>
                <a:spcPts val="63"/>
              </a:spcBef>
            </a:pPr>
            <a:r>
              <a:rPr sz="1250" b="1" spc="-19" dirty="0">
                <a:latin typeface="Calibri"/>
                <a:cs typeface="Calibri"/>
              </a:rPr>
              <a:t>Town</a:t>
            </a:r>
            <a:r>
              <a:rPr sz="1250" b="1" spc="-34" dirty="0">
                <a:latin typeface="Calibri"/>
                <a:cs typeface="Calibri"/>
              </a:rPr>
              <a:t> </a:t>
            </a:r>
            <a:r>
              <a:rPr sz="1250" b="1" dirty="0">
                <a:latin typeface="Calibri"/>
                <a:cs typeface="Calibri"/>
              </a:rPr>
              <a:t>of</a:t>
            </a:r>
            <a:r>
              <a:rPr sz="1250" b="1" spc="-9" dirty="0">
                <a:latin typeface="Calibri"/>
                <a:cs typeface="Calibri"/>
              </a:rPr>
              <a:t> </a:t>
            </a:r>
            <a:r>
              <a:rPr sz="1250" b="1" spc="-13" dirty="0">
                <a:latin typeface="Calibri"/>
                <a:cs typeface="Calibri"/>
              </a:rPr>
              <a:t>Westlake </a:t>
            </a:r>
            <a:r>
              <a:rPr sz="1250" b="1" spc="-6" dirty="0">
                <a:latin typeface="Calibri"/>
                <a:cs typeface="Calibri"/>
              </a:rPr>
              <a:t>Fire-</a:t>
            </a:r>
            <a:r>
              <a:rPr sz="1250" b="1" dirty="0">
                <a:latin typeface="Calibri"/>
                <a:cs typeface="Calibri"/>
              </a:rPr>
              <a:t>EMS</a:t>
            </a:r>
            <a:r>
              <a:rPr sz="1250" b="1" spc="-9" dirty="0">
                <a:latin typeface="Calibri"/>
                <a:cs typeface="Calibri"/>
              </a:rPr>
              <a:t> </a:t>
            </a:r>
            <a:r>
              <a:rPr sz="1250" b="1" spc="-6" dirty="0">
                <a:latin typeface="Calibri"/>
                <a:cs typeface="Calibri"/>
              </a:rPr>
              <a:t>Department </a:t>
            </a:r>
            <a:r>
              <a:rPr sz="1250" b="1" dirty="0">
                <a:latin typeface="Calibri"/>
                <a:cs typeface="Calibri"/>
              </a:rPr>
              <a:t>2000</a:t>
            </a:r>
            <a:r>
              <a:rPr sz="1250" b="1" spc="-31" dirty="0">
                <a:latin typeface="Calibri"/>
                <a:cs typeface="Calibri"/>
              </a:rPr>
              <a:t> </a:t>
            </a:r>
            <a:r>
              <a:rPr sz="1250" b="1" dirty="0">
                <a:latin typeface="Calibri"/>
                <a:cs typeface="Calibri"/>
              </a:rPr>
              <a:t>Dove</a:t>
            </a:r>
            <a:r>
              <a:rPr sz="1250" b="1" spc="-13" dirty="0">
                <a:latin typeface="Calibri"/>
                <a:cs typeface="Calibri"/>
              </a:rPr>
              <a:t> </a:t>
            </a:r>
            <a:r>
              <a:rPr sz="1250" b="1" dirty="0">
                <a:latin typeface="Calibri"/>
                <a:cs typeface="Calibri"/>
              </a:rPr>
              <a:t>Rd.,</a:t>
            </a:r>
            <a:r>
              <a:rPr sz="1250" b="1" spc="-22" dirty="0">
                <a:latin typeface="Calibri"/>
                <a:cs typeface="Calibri"/>
              </a:rPr>
              <a:t> </a:t>
            </a:r>
            <a:r>
              <a:rPr sz="1250" b="1" spc="-13" dirty="0">
                <a:latin typeface="Calibri"/>
                <a:cs typeface="Calibri"/>
              </a:rPr>
              <a:t>Westlake </a:t>
            </a:r>
            <a:r>
              <a:rPr sz="1250" b="1" spc="-16" dirty="0">
                <a:latin typeface="Calibri"/>
                <a:cs typeface="Calibri"/>
              </a:rPr>
              <a:t>TX</a:t>
            </a:r>
            <a:endParaRPr sz="125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869034" y="3634026"/>
            <a:ext cx="605234" cy="506809"/>
            <a:chOff x="10990453" y="4442840"/>
            <a:chExt cx="968375" cy="810895"/>
          </a:xfrm>
        </p:grpSpPr>
        <p:sp>
          <p:nvSpPr>
            <p:cNvPr id="8" name="object 8"/>
            <p:cNvSpPr/>
            <p:nvPr/>
          </p:nvSpPr>
          <p:spPr>
            <a:xfrm>
              <a:off x="10996803" y="4449190"/>
              <a:ext cx="955675" cy="798195"/>
            </a:xfrm>
            <a:custGeom>
              <a:avLst/>
              <a:gdLst/>
              <a:ahLst/>
              <a:cxnLst/>
              <a:rect l="l" t="t" r="r" b="b"/>
              <a:pathLst>
                <a:path w="955675" h="798195">
                  <a:moveTo>
                    <a:pt x="310006" y="0"/>
                  </a:moveTo>
                  <a:lnTo>
                    <a:pt x="0" y="44958"/>
                  </a:lnTo>
                  <a:lnTo>
                    <a:pt x="44830" y="355092"/>
                  </a:lnTo>
                  <a:lnTo>
                    <a:pt x="111125" y="266319"/>
                  </a:lnTo>
                  <a:lnTo>
                    <a:pt x="822960" y="798068"/>
                  </a:lnTo>
                  <a:lnTo>
                    <a:pt x="955548" y="620649"/>
                  </a:lnTo>
                  <a:lnTo>
                    <a:pt x="243713" y="88773"/>
                  </a:lnTo>
                  <a:lnTo>
                    <a:pt x="310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10996803" y="4449190"/>
              <a:ext cx="955675" cy="798195"/>
            </a:xfrm>
            <a:custGeom>
              <a:avLst/>
              <a:gdLst/>
              <a:ahLst/>
              <a:cxnLst/>
              <a:rect l="l" t="t" r="r" b="b"/>
              <a:pathLst>
                <a:path w="955675" h="798195">
                  <a:moveTo>
                    <a:pt x="0" y="44958"/>
                  </a:moveTo>
                  <a:lnTo>
                    <a:pt x="310006" y="0"/>
                  </a:lnTo>
                  <a:lnTo>
                    <a:pt x="243713" y="88773"/>
                  </a:lnTo>
                  <a:lnTo>
                    <a:pt x="955548" y="620649"/>
                  </a:lnTo>
                  <a:lnTo>
                    <a:pt x="822960" y="798068"/>
                  </a:lnTo>
                  <a:lnTo>
                    <a:pt x="111125" y="266319"/>
                  </a:lnTo>
                  <a:lnTo>
                    <a:pt x="44830" y="355092"/>
                  </a:lnTo>
                  <a:lnTo>
                    <a:pt x="0" y="4495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1206226" y="4603622"/>
              <a:ext cx="568325" cy="513080"/>
            </a:xfrm>
            <a:custGeom>
              <a:avLst/>
              <a:gdLst/>
              <a:ahLst/>
              <a:cxnLst/>
              <a:rect l="l" t="t" r="r" b="b"/>
              <a:pathLst>
                <a:path w="568325" h="513079">
                  <a:moveTo>
                    <a:pt x="519683" y="354329"/>
                  </a:moveTo>
                  <a:lnTo>
                    <a:pt x="503047" y="354329"/>
                  </a:lnTo>
                  <a:lnTo>
                    <a:pt x="502412" y="355600"/>
                  </a:lnTo>
                  <a:lnTo>
                    <a:pt x="501015" y="356869"/>
                  </a:lnTo>
                  <a:lnTo>
                    <a:pt x="498475" y="359409"/>
                  </a:lnTo>
                  <a:lnTo>
                    <a:pt x="497458" y="360679"/>
                  </a:lnTo>
                  <a:lnTo>
                    <a:pt x="495934" y="363219"/>
                  </a:lnTo>
                  <a:lnTo>
                    <a:pt x="494792" y="364489"/>
                  </a:lnTo>
                  <a:lnTo>
                    <a:pt x="493014" y="367029"/>
                  </a:lnTo>
                  <a:lnTo>
                    <a:pt x="492378" y="368300"/>
                  </a:lnTo>
                  <a:lnTo>
                    <a:pt x="491617" y="370839"/>
                  </a:lnTo>
                  <a:lnTo>
                    <a:pt x="491490" y="372109"/>
                  </a:lnTo>
                  <a:lnTo>
                    <a:pt x="491744" y="373379"/>
                  </a:lnTo>
                  <a:lnTo>
                    <a:pt x="492505" y="373379"/>
                  </a:lnTo>
                  <a:lnTo>
                    <a:pt x="493268" y="374650"/>
                  </a:lnTo>
                  <a:lnTo>
                    <a:pt x="498855" y="374650"/>
                  </a:lnTo>
                  <a:lnTo>
                    <a:pt x="501396" y="375919"/>
                  </a:lnTo>
                  <a:lnTo>
                    <a:pt x="507110" y="375919"/>
                  </a:lnTo>
                  <a:lnTo>
                    <a:pt x="510285" y="377189"/>
                  </a:lnTo>
                  <a:lnTo>
                    <a:pt x="513588" y="378459"/>
                  </a:lnTo>
                  <a:lnTo>
                    <a:pt x="520446" y="380999"/>
                  </a:lnTo>
                  <a:lnTo>
                    <a:pt x="524001" y="383539"/>
                  </a:lnTo>
                  <a:lnTo>
                    <a:pt x="526415" y="386079"/>
                  </a:lnTo>
                  <a:lnTo>
                    <a:pt x="528320" y="387349"/>
                  </a:lnTo>
                  <a:lnTo>
                    <a:pt x="529590" y="389889"/>
                  </a:lnTo>
                  <a:lnTo>
                    <a:pt x="530987" y="392429"/>
                  </a:lnTo>
                  <a:lnTo>
                    <a:pt x="531749" y="393699"/>
                  </a:lnTo>
                  <a:lnTo>
                    <a:pt x="532002" y="396239"/>
                  </a:lnTo>
                  <a:lnTo>
                    <a:pt x="532002" y="401319"/>
                  </a:lnTo>
                  <a:lnTo>
                    <a:pt x="531241" y="402589"/>
                  </a:lnTo>
                  <a:lnTo>
                    <a:pt x="530605" y="405129"/>
                  </a:lnTo>
                  <a:lnTo>
                    <a:pt x="529463" y="407669"/>
                  </a:lnTo>
                  <a:lnTo>
                    <a:pt x="528066" y="408939"/>
                  </a:lnTo>
                  <a:lnTo>
                    <a:pt x="526415" y="411479"/>
                  </a:lnTo>
                  <a:lnTo>
                    <a:pt x="524509" y="414019"/>
                  </a:lnTo>
                  <a:lnTo>
                    <a:pt x="519938" y="417829"/>
                  </a:lnTo>
                  <a:lnTo>
                    <a:pt x="517017" y="419099"/>
                  </a:lnTo>
                  <a:lnTo>
                    <a:pt x="513588" y="421639"/>
                  </a:lnTo>
                  <a:lnTo>
                    <a:pt x="510031" y="422909"/>
                  </a:lnTo>
                  <a:lnTo>
                    <a:pt x="505841" y="424179"/>
                  </a:lnTo>
                  <a:lnTo>
                    <a:pt x="500760" y="426719"/>
                  </a:lnTo>
                  <a:lnTo>
                    <a:pt x="495807" y="427989"/>
                  </a:lnTo>
                  <a:lnTo>
                    <a:pt x="489712" y="429259"/>
                  </a:lnTo>
                  <a:lnTo>
                    <a:pt x="446531" y="436879"/>
                  </a:lnTo>
                  <a:lnTo>
                    <a:pt x="444500" y="436879"/>
                  </a:lnTo>
                  <a:lnTo>
                    <a:pt x="442595" y="438149"/>
                  </a:lnTo>
                  <a:lnTo>
                    <a:pt x="439547" y="438149"/>
                  </a:lnTo>
                  <a:lnTo>
                    <a:pt x="438150" y="439419"/>
                  </a:lnTo>
                  <a:lnTo>
                    <a:pt x="435609" y="440689"/>
                  </a:lnTo>
                  <a:lnTo>
                    <a:pt x="430529" y="445769"/>
                  </a:lnTo>
                  <a:lnTo>
                    <a:pt x="429005" y="448309"/>
                  </a:lnTo>
                  <a:lnTo>
                    <a:pt x="427481" y="449579"/>
                  </a:lnTo>
                  <a:lnTo>
                    <a:pt x="426339" y="452119"/>
                  </a:lnTo>
                  <a:lnTo>
                    <a:pt x="425576" y="453389"/>
                  </a:lnTo>
                  <a:lnTo>
                    <a:pt x="424942" y="454659"/>
                  </a:lnTo>
                  <a:lnTo>
                    <a:pt x="424560" y="455929"/>
                  </a:lnTo>
                  <a:lnTo>
                    <a:pt x="424815" y="458469"/>
                  </a:lnTo>
                  <a:lnTo>
                    <a:pt x="425196" y="459739"/>
                  </a:lnTo>
                  <a:lnTo>
                    <a:pt x="425957" y="461009"/>
                  </a:lnTo>
                  <a:lnTo>
                    <a:pt x="426720" y="461009"/>
                  </a:lnTo>
                  <a:lnTo>
                    <a:pt x="427735" y="462279"/>
                  </a:lnTo>
                  <a:lnTo>
                    <a:pt x="429132" y="463549"/>
                  </a:lnTo>
                  <a:lnTo>
                    <a:pt x="496189" y="513079"/>
                  </a:lnTo>
                  <a:lnTo>
                    <a:pt x="500888" y="513079"/>
                  </a:lnTo>
                  <a:lnTo>
                    <a:pt x="503935" y="509269"/>
                  </a:lnTo>
                  <a:lnTo>
                    <a:pt x="505078" y="507999"/>
                  </a:lnTo>
                  <a:lnTo>
                    <a:pt x="506475" y="506729"/>
                  </a:lnTo>
                  <a:lnTo>
                    <a:pt x="507619" y="504189"/>
                  </a:lnTo>
                  <a:lnTo>
                    <a:pt x="508634" y="502919"/>
                  </a:lnTo>
                  <a:lnTo>
                    <a:pt x="510158" y="500379"/>
                  </a:lnTo>
                  <a:lnTo>
                    <a:pt x="510667" y="499109"/>
                  </a:lnTo>
                  <a:lnTo>
                    <a:pt x="510794" y="497839"/>
                  </a:lnTo>
                  <a:lnTo>
                    <a:pt x="511048" y="496569"/>
                  </a:lnTo>
                  <a:lnTo>
                    <a:pt x="510794" y="495299"/>
                  </a:lnTo>
                  <a:lnTo>
                    <a:pt x="510540" y="495299"/>
                  </a:lnTo>
                  <a:lnTo>
                    <a:pt x="510031" y="494029"/>
                  </a:lnTo>
                  <a:lnTo>
                    <a:pt x="463930" y="459739"/>
                  </a:lnTo>
                  <a:lnTo>
                    <a:pt x="504031" y="453389"/>
                  </a:lnTo>
                  <a:lnTo>
                    <a:pt x="511059" y="452119"/>
                  </a:lnTo>
                  <a:lnTo>
                    <a:pt x="517398" y="450849"/>
                  </a:lnTo>
                  <a:lnTo>
                    <a:pt x="525272" y="448309"/>
                  </a:lnTo>
                  <a:lnTo>
                    <a:pt x="532002" y="445769"/>
                  </a:lnTo>
                  <a:lnTo>
                    <a:pt x="537337" y="443229"/>
                  </a:lnTo>
                  <a:lnTo>
                    <a:pt x="542798" y="440689"/>
                  </a:lnTo>
                  <a:lnTo>
                    <a:pt x="547243" y="438149"/>
                  </a:lnTo>
                  <a:lnTo>
                    <a:pt x="550672" y="435609"/>
                  </a:lnTo>
                  <a:lnTo>
                    <a:pt x="554101" y="431799"/>
                  </a:lnTo>
                  <a:lnTo>
                    <a:pt x="557149" y="429259"/>
                  </a:lnTo>
                  <a:lnTo>
                    <a:pt x="568325" y="401319"/>
                  </a:lnTo>
                  <a:lnTo>
                    <a:pt x="567308" y="396239"/>
                  </a:lnTo>
                  <a:lnTo>
                    <a:pt x="566420" y="391159"/>
                  </a:lnTo>
                  <a:lnTo>
                    <a:pt x="564260" y="386079"/>
                  </a:lnTo>
                  <a:lnTo>
                    <a:pt x="560831" y="382269"/>
                  </a:lnTo>
                  <a:lnTo>
                    <a:pt x="557529" y="377189"/>
                  </a:lnTo>
                  <a:lnTo>
                    <a:pt x="552830" y="372109"/>
                  </a:lnTo>
                  <a:lnTo>
                    <a:pt x="546734" y="368300"/>
                  </a:lnTo>
                  <a:lnTo>
                    <a:pt x="542925" y="364489"/>
                  </a:lnTo>
                  <a:lnTo>
                    <a:pt x="538988" y="361950"/>
                  </a:lnTo>
                  <a:lnTo>
                    <a:pt x="530859" y="358139"/>
                  </a:lnTo>
                  <a:lnTo>
                    <a:pt x="527050" y="356869"/>
                  </a:lnTo>
                  <a:lnTo>
                    <a:pt x="519683" y="354329"/>
                  </a:lnTo>
                  <a:close/>
                </a:path>
                <a:path w="568325" h="513079">
                  <a:moveTo>
                    <a:pt x="377378" y="279400"/>
                  </a:moveTo>
                  <a:lnTo>
                    <a:pt x="347852" y="279400"/>
                  </a:lnTo>
                  <a:lnTo>
                    <a:pt x="311530" y="365759"/>
                  </a:lnTo>
                  <a:lnTo>
                    <a:pt x="310388" y="369569"/>
                  </a:lnTo>
                  <a:lnTo>
                    <a:pt x="310133" y="372109"/>
                  </a:lnTo>
                  <a:lnTo>
                    <a:pt x="310515" y="373379"/>
                  </a:lnTo>
                  <a:lnTo>
                    <a:pt x="312293" y="375919"/>
                  </a:lnTo>
                  <a:lnTo>
                    <a:pt x="313690" y="377189"/>
                  </a:lnTo>
                  <a:lnTo>
                    <a:pt x="315595" y="378459"/>
                  </a:lnTo>
                  <a:lnTo>
                    <a:pt x="317500" y="380999"/>
                  </a:lnTo>
                  <a:lnTo>
                    <a:pt x="320167" y="382269"/>
                  </a:lnTo>
                  <a:lnTo>
                    <a:pt x="326644" y="387349"/>
                  </a:lnTo>
                  <a:lnTo>
                    <a:pt x="329183" y="389889"/>
                  </a:lnTo>
                  <a:lnTo>
                    <a:pt x="331343" y="391159"/>
                  </a:lnTo>
                  <a:lnTo>
                    <a:pt x="333375" y="392429"/>
                  </a:lnTo>
                  <a:lnTo>
                    <a:pt x="335152" y="392429"/>
                  </a:lnTo>
                  <a:lnTo>
                    <a:pt x="336803" y="393699"/>
                  </a:lnTo>
                  <a:lnTo>
                    <a:pt x="342392" y="393699"/>
                  </a:lnTo>
                  <a:lnTo>
                    <a:pt x="343662" y="392429"/>
                  </a:lnTo>
                  <a:lnTo>
                    <a:pt x="345058" y="391159"/>
                  </a:lnTo>
                  <a:lnTo>
                    <a:pt x="380071" y="363219"/>
                  </a:lnTo>
                  <a:lnTo>
                    <a:pt x="342010" y="363219"/>
                  </a:lnTo>
                  <a:lnTo>
                    <a:pt x="377378" y="279400"/>
                  </a:lnTo>
                  <a:close/>
                </a:path>
                <a:path w="568325" h="513079">
                  <a:moveTo>
                    <a:pt x="435101" y="287019"/>
                  </a:moveTo>
                  <a:lnTo>
                    <a:pt x="431926" y="287019"/>
                  </a:lnTo>
                  <a:lnTo>
                    <a:pt x="431038" y="288289"/>
                  </a:lnTo>
                  <a:lnTo>
                    <a:pt x="430275" y="288289"/>
                  </a:lnTo>
                  <a:lnTo>
                    <a:pt x="429387" y="289559"/>
                  </a:lnTo>
                  <a:lnTo>
                    <a:pt x="342265" y="363219"/>
                  </a:lnTo>
                  <a:lnTo>
                    <a:pt x="380071" y="363219"/>
                  </a:lnTo>
                  <a:lnTo>
                    <a:pt x="446913" y="309879"/>
                  </a:lnTo>
                  <a:lnTo>
                    <a:pt x="449072" y="308609"/>
                  </a:lnTo>
                  <a:lnTo>
                    <a:pt x="450723" y="307339"/>
                  </a:lnTo>
                  <a:lnTo>
                    <a:pt x="452754" y="304800"/>
                  </a:lnTo>
                  <a:lnTo>
                    <a:pt x="453263" y="303529"/>
                  </a:lnTo>
                  <a:lnTo>
                    <a:pt x="453135" y="302259"/>
                  </a:lnTo>
                  <a:lnTo>
                    <a:pt x="452881" y="300989"/>
                  </a:lnTo>
                  <a:lnTo>
                    <a:pt x="452120" y="299719"/>
                  </a:lnTo>
                  <a:lnTo>
                    <a:pt x="450850" y="298450"/>
                  </a:lnTo>
                  <a:lnTo>
                    <a:pt x="447421" y="295909"/>
                  </a:lnTo>
                  <a:lnTo>
                    <a:pt x="444880" y="293369"/>
                  </a:lnTo>
                  <a:lnTo>
                    <a:pt x="442087" y="292100"/>
                  </a:lnTo>
                  <a:lnTo>
                    <a:pt x="439800" y="290829"/>
                  </a:lnTo>
                  <a:lnTo>
                    <a:pt x="436499" y="288289"/>
                  </a:lnTo>
                  <a:lnTo>
                    <a:pt x="435101" y="287019"/>
                  </a:lnTo>
                  <a:close/>
                </a:path>
                <a:path w="568325" h="513079">
                  <a:moveTo>
                    <a:pt x="510667" y="353059"/>
                  </a:moveTo>
                  <a:lnTo>
                    <a:pt x="506095" y="353059"/>
                  </a:lnTo>
                  <a:lnTo>
                    <a:pt x="505078" y="354329"/>
                  </a:lnTo>
                  <a:lnTo>
                    <a:pt x="516381" y="354329"/>
                  </a:lnTo>
                  <a:lnTo>
                    <a:pt x="510667" y="353059"/>
                  </a:lnTo>
                  <a:close/>
                </a:path>
                <a:path w="568325" h="513079">
                  <a:moveTo>
                    <a:pt x="298196" y="185419"/>
                  </a:moveTo>
                  <a:lnTo>
                    <a:pt x="295782" y="185419"/>
                  </a:lnTo>
                  <a:lnTo>
                    <a:pt x="294767" y="186689"/>
                  </a:lnTo>
                  <a:lnTo>
                    <a:pt x="241807" y="313689"/>
                  </a:lnTo>
                  <a:lnTo>
                    <a:pt x="240538" y="320039"/>
                  </a:lnTo>
                  <a:lnTo>
                    <a:pt x="240919" y="321309"/>
                  </a:lnTo>
                  <a:lnTo>
                    <a:pt x="241680" y="322579"/>
                  </a:lnTo>
                  <a:lnTo>
                    <a:pt x="242570" y="323850"/>
                  </a:lnTo>
                  <a:lnTo>
                    <a:pt x="243967" y="325119"/>
                  </a:lnTo>
                  <a:lnTo>
                    <a:pt x="247903" y="328929"/>
                  </a:lnTo>
                  <a:lnTo>
                    <a:pt x="250571" y="331469"/>
                  </a:lnTo>
                  <a:lnTo>
                    <a:pt x="254000" y="334009"/>
                  </a:lnTo>
                  <a:lnTo>
                    <a:pt x="257301" y="335279"/>
                  </a:lnTo>
                  <a:lnTo>
                    <a:pt x="259969" y="337819"/>
                  </a:lnTo>
                  <a:lnTo>
                    <a:pt x="264287" y="340359"/>
                  </a:lnTo>
                  <a:lnTo>
                    <a:pt x="266065" y="341629"/>
                  </a:lnTo>
                  <a:lnTo>
                    <a:pt x="272796" y="341629"/>
                  </a:lnTo>
                  <a:lnTo>
                    <a:pt x="275335" y="339089"/>
                  </a:lnTo>
                  <a:lnTo>
                    <a:pt x="309220" y="311150"/>
                  </a:lnTo>
                  <a:lnTo>
                    <a:pt x="272160" y="311150"/>
                  </a:lnTo>
                  <a:lnTo>
                    <a:pt x="272160" y="309879"/>
                  </a:lnTo>
                  <a:lnTo>
                    <a:pt x="319150" y="204469"/>
                  </a:lnTo>
                  <a:lnTo>
                    <a:pt x="319277" y="201929"/>
                  </a:lnTo>
                  <a:lnTo>
                    <a:pt x="318007" y="199389"/>
                  </a:lnTo>
                  <a:lnTo>
                    <a:pt x="316992" y="198119"/>
                  </a:lnTo>
                  <a:lnTo>
                    <a:pt x="315341" y="198119"/>
                  </a:lnTo>
                  <a:lnTo>
                    <a:pt x="313817" y="195579"/>
                  </a:lnTo>
                  <a:lnTo>
                    <a:pt x="311657" y="194309"/>
                  </a:lnTo>
                  <a:lnTo>
                    <a:pt x="308864" y="191769"/>
                  </a:lnTo>
                  <a:lnTo>
                    <a:pt x="305816" y="190500"/>
                  </a:lnTo>
                  <a:lnTo>
                    <a:pt x="303402" y="187959"/>
                  </a:lnTo>
                  <a:lnTo>
                    <a:pt x="301498" y="186689"/>
                  </a:lnTo>
                  <a:lnTo>
                    <a:pt x="299720" y="186689"/>
                  </a:lnTo>
                  <a:lnTo>
                    <a:pt x="298196" y="185419"/>
                  </a:lnTo>
                  <a:close/>
                </a:path>
                <a:path w="568325" h="513079">
                  <a:moveTo>
                    <a:pt x="366522" y="236219"/>
                  </a:moveTo>
                  <a:lnTo>
                    <a:pt x="361060" y="236219"/>
                  </a:lnTo>
                  <a:lnTo>
                    <a:pt x="360172" y="237489"/>
                  </a:lnTo>
                  <a:lnTo>
                    <a:pt x="359028" y="238759"/>
                  </a:lnTo>
                  <a:lnTo>
                    <a:pt x="272160" y="311150"/>
                  </a:lnTo>
                  <a:lnTo>
                    <a:pt x="309220" y="311150"/>
                  </a:lnTo>
                  <a:lnTo>
                    <a:pt x="347725" y="279400"/>
                  </a:lnTo>
                  <a:lnTo>
                    <a:pt x="377378" y="279400"/>
                  </a:lnTo>
                  <a:lnTo>
                    <a:pt x="385952" y="259079"/>
                  </a:lnTo>
                  <a:lnTo>
                    <a:pt x="386588" y="256539"/>
                  </a:lnTo>
                  <a:lnTo>
                    <a:pt x="386969" y="255269"/>
                  </a:lnTo>
                  <a:lnTo>
                    <a:pt x="387223" y="254000"/>
                  </a:lnTo>
                  <a:lnTo>
                    <a:pt x="386969" y="252729"/>
                  </a:lnTo>
                  <a:lnTo>
                    <a:pt x="385699" y="250189"/>
                  </a:lnTo>
                  <a:lnTo>
                    <a:pt x="384555" y="248919"/>
                  </a:lnTo>
                  <a:lnTo>
                    <a:pt x="382904" y="247650"/>
                  </a:lnTo>
                  <a:lnTo>
                    <a:pt x="381380" y="246379"/>
                  </a:lnTo>
                  <a:lnTo>
                    <a:pt x="379095" y="245109"/>
                  </a:lnTo>
                  <a:lnTo>
                    <a:pt x="373633" y="240029"/>
                  </a:lnTo>
                  <a:lnTo>
                    <a:pt x="371348" y="238759"/>
                  </a:lnTo>
                  <a:lnTo>
                    <a:pt x="369697" y="238759"/>
                  </a:lnTo>
                  <a:lnTo>
                    <a:pt x="367919" y="237489"/>
                  </a:lnTo>
                  <a:lnTo>
                    <a:pt x="366522" y="236219"/>
                  </a:lnTo>
                  <a:close/>
                </a:path>
                <a:path w="568325" h="513079">
                  <a:moveTo>
                    <a:pt x="219075" y="127000"/>
                  </a:moveTo>
                  <a:lnTo>
                    <a:pt x="214629" y="127000"/>
                  </a:lnTo>
                  <a:lnTo>
                    <a:pt x="212598" y="128269"/>
                  </a:lnTo>
                  <a:lnTo>
                    <a:pt x="210693" y="132079"/>
                  </a:lnTo>
                  <a:lnTo>
                    <a:pt x="133350" y="234950"/>
                  </a:lnTo>
                  <a:lnTo>
                    <a:pt x="132588" y="237489"/>
                  </a:lnTo>
                  <a:lnTo>
                    <a:pt x="133096" y="240029"/>
                  </a:lnTo>
                  <a:lnTo>
                    <a:pt x="133476" y="241300"/>
                  </a:lnTo>
                  <a:lnTo>
                    <a:pt x="134747" y="243839"/>
                  </a:lnTo>
                  <a:lnTo>
                    <a:pt x="136651" y="245109"/>
                  </a:lnTo>
                  <a:lnTo>
                    <a:pt x="195325" y="288289"/>
                  </a:lnTo>
                  <a:lnTo>
                    <a:pt x="195960" y="289559"/>
                  </a:lnTo>
                  <a:lnTo>
                    <a:pt x="197357" y="289559"/>
                  </a:lnTo>
                  <a:lnTo>
                    <a:pt x="198120" y="288289"/>
                  </a:lnTo>
                  <a:lnTo>
                    <a:pt x="199008" y="288289"/>
                  </a:lnTo>
                  <a:lnTo>
                    <a:pt x="199771" y="287019"/>
                  </a:lnTo>
                  <a:lnTo>
                    <a:pt x="200659" y="287019"/>
                  </a:lnTo>
                  <a:lnTo>
                    <a:pt x="202692" y="284479"/>
                  </a:lnTo>
                  <a:lnTo>
                    <a:pt x="206501" y="280669"/>
                  </a:lnTo>
                  <a:lnTo>
                    <a:pt x="207518" y="278129"/>
                  </a:lnTo>
                  <a:lnTo>
                    <a:pt x="208152" y="276859"/>
                  </a:lnTo>
                  <a:lnTo>
                    <a:pt x="208915" y="275589"/>
                  </a:lnTo>
                  <a:lnTo>
                    <a:pt x="209423" y="274319"/>
                  </a:lnTo>
                  <a:lnTo>
                    <a:pt x="209676" y="274319"/>
                  </a:lnTo>
                  <a:lnTo>
                    <a:pt x="209930" y="273050"/>
                  </a:lnTo>
                  <a:lnTo>
                    <a:pt x="209930" y="271779"/>
                  </a:lnTo>
                  <a:lnTo>
                    <a:pt x="209676" y="271779"/>
                  </a:lnTo>
                  <a:lnTo>
                    <a:pt x="209550" y="270509"/>
                  </a:lnTo>
                  <a:lnTo>
                    <a:pt x="208533" y="270509"/>
                  </a:lnTo>
                  <a:lnTo>
                    <a:pt x="166877" y="238759"/>
                  </a:lnTo>
                  <a:lnTo>
                    <a:pt x="191262" y="205739"/>
                  </a:lnTo>
                  <a:lnTo>
                    <a:pt x="228007" y="205739"/>
                  </a:lnTo>
                  <a:lnTo>
                    <a:pt x="204724" y="187959"/>
                  </a:lnTo>
                  <a:lnTo>
                    <a:pt x="225805" y="160019"/>
                  </a:lnTo>
                  <a:lnTo>
                    <a:pt x="264286" y="160019"/>
                  </a:lnTo>
                  <a:lnTo>
                    <a:pt x="223139" y="129539"/>
                  </a:lnTo>
                  <a:lnTo>
                    <a:pt x="221233" y="128269"/>
                  </a:lnTo>
                  <a:lnTo>
                    <a:pt x="219075" y="127000"/>
                  </a:lnTo>
                  <a:close/>
                </a:path>
                <a:path w="568325" h="513079">
                  <a:moveTo>
                    <a:pt x="228007" y="205739"/>
                  </a:moveTo>
                  <a:lnTo>
                    <a:pt x="191262" y="205739"/>
                  </a:lnTo>
                  <a:lnTo>
                    <a:pt x="226822" y="232409"/>
                  </a:lnTo>
                  <a:lnTo>
                    <a:pt x="231140" y="232409"/>
                  </a:lnTo>
                  <a:lnTo>
                    <a:pt x="232028" y="231139"/>
                  </a:lnTo>
                  <a:lnTo>
                    <a:pt x="234060" y="228600"/>
                  </a:lnTo>
                  <a:lnTo>
                    <a:pt x="235203" y="227329"/>
                  </a:lnTo>
                  <a:lnTo>
                    <a:pt x="237744" y="224789"/>
                  </a:lnTo>
                  <a:lnTo>
                    <a:pt x="238632" y="222250"/>
                  </a:lnTo>
                  <a:lnTo>
                    <a:pt x="240156" y="219709"/>
                  </a:lnTo>
                  <a:lnTo>
                    <a:pt x="240538" y="219709"/>
                  </a:lnTo>
                  <a:lnTo>
                    <a:pt x="241046" y="217169"/>
                  </a:lnTo>
                  <a:lnTo>
                    <a:pt x="240538" y="214629"/>
                  </a:lnTo>
                  <a:lnTo>
                    <a:pt x="239649" y="214629"/>
                  </a:lnTo>
                  <a:lnTo>
                    <a:pt x="228007" y="205739"/>
                  </a:lnTo>
                  <a:close/>
                </a:path>
                <a:path w="568325" h="513079">
                  <a:moveTo>
                    <a:pt x="168401" y="88900"/>
                  </a:moveTo>
                  <a:lnTo>
                    <a:pt x="167513" y="88900"/>
                  </a:lnTo>
                  <a:lnTo>
                    <a:pt x="166750" y="90169"/>
                  </a:lnTo>
                  <a:lnTo>
                    <a:pt x="164973" y="90169"/>
                  </a:lnTo>
                  <a:lnTo>
                    <a:pt x="83312" y="200659"/>
                  </a:lnTo>
                  <a:lnTo>
                    <a:pt x="82803" y="200659"/>
                  </a:lnTo>
                  <a:lnTo>
                    <a:pt x="82676" y="203200"/>
                  </a:lnTo>
                  <a:lnTo>
                    <a:pt x="83057" y="203200"/>
                  </a:lnTo>
                  <a:lnTo>
                    <a:pt x="83693" y="204469"/>
                  </a:lnTo>
                  <a:lnTo>
                    <a:pt x="84454" y="205739"/>
                  </a:lnTo>
                  <a:lnTo>
                    <a:pt x="85471" y="207009"/>
                  </a:lnTo>
                  <a:lnTo>
                    <a:pt x="88265" y="209550"/>
                  </a:lnTo>
                  <a:lnTo>
                    <a:pt x="90043" y="210819"/>
                  </a:lnTo>
                  <a:lnTo>
                    <a:pt x="92328" y="212089"/>
                  </a:lnTo>
                  <a:lnTo>
                    <a:pt x="94615" y="214629"/>
                  </a:lnTo>
                  <a:lnTo>
                    <a:pt x="96647" y="215900"/>
                  </a:lnTo>
                  <a:lnTo>
                    <a:pt x="98171" y="217169"/>
                  </a:lnTo>
                  <a:lnTo>
                    <a:pt x="101219" y="218439"/>
                  </a:lnTo>
                  <a:lnTo>
                    <a:pt x="106425" y="218439"/>
                  </a:lnTo>
                  <a:lnTo>
                    <a:pt x="106933" y="217169"/>
                  </a:lnTo>
                  <a:lnTo>
                    <a:pt x="188595" y="107950"/>
                  </a:lnTo>
                  <a:lnTo>
                    <a:pt x="188975" y="107950"/>
                  </a:lnTo>
                  <a:lnTo>
                    <a:pt x="189102" y="106679"/>
                  </a:lnTo>
                  <a:lnTo>
                    <a:pt x="189102" y="105409"/>
                  </a:lnTo>
                  <a:lnTo>
                    <a:pt x="188722" y="104139"/>
                  </a:lnTo>
                  <a:lnTo>
                    <a:pt x="188087" y="104139"/>
                  </a:lnTo>
                  <a:lnTo>
                    <a:pt x="187451" y="102869"/>
                  </a:lnTo>
                  <a:lnTo>
                    <a:pt x="186435" y="101600"/>
                  </a:lnTo>
                  <a:lnTo>
                    <a:pt x="185039" y="100329"/>
                  </a:lnTo>
                  <a:lnTo>
                    <a:pt x="183769" y="99059"/>
                  </a:lnTo>
                  <a:lnTo>
                    <a:pt x="181864" y="97789"/>
                  </a:lnTo>
                  <a:lnTo>
                    <a:pt x="179577" y="95250"/>
                  </a:lnTo>
                  <a:lnTo>
                    <a:pt x="175387" y="92709"/>
                  </a:lnTo>
                  <a:lnTo>
                    <a:pt x="170688" y="90169"/>
                  </a:lnTo>
                  <a:lnTo>
                    <a:pt x="168401" y="88900"/>
                  </a:lnTo>
                  <a:close/>
                </a:path>
                <a:path w="568325" h="513079">
                  <a:moveTo>
                    <a:pt x="264286" y="160019"/>
                  </a:moveTo>
                  <a:lnTo>
                    <a:pt x="225805" y="160019"/>
                  </a:lnTo>
                  <a:lnTo>
                    <a:pt x="267716" y="191769"/>
                  </a:lnTo>
                  <a:lnTo>
                    <a:pt x="269621" y="191769"/>
                  </a:lnTo>
                  <a:lnTo>
                    <a:pt x="270382" y="190500"/>
                  </a:lnTo>
                  <a:lnTo>
                    <a:pt x="272033" y="190500"/>
                  </a:lnTo>
                  <a:lnTo>
                    <a:pt x="272923" y="189229"/>
                  </a:lnTo>
                  <a:lnTo>
                    <a:pt x="274954" y="186689"/>
                  </a:lnTo>
                  <a:lnTo>
                    <a:pt x="276098" y="185419"/>
                  </a:lnTo>
                  <a:lnTo>
                    <a:pt x="278765" y="182879"/>
                  </a:lnTo>
                  <a:lnTo>
                    <a:pt x="279780" y="180339"/>
                  </a:lnTo>
                  <a:lnTo>
                    <a:pt x="280416" y="179069"/>
                  </a:lnTo>
                  <a:lnTo>
                    <a:pt x="281177" y="177800"/>
                  </a:lnTo>
                  <a:lnTo>
                    <a:pt x="281685" y="176529"/>
                  </a:lnTo>
                  <a:lnTo>
                    <a:pt x="281940" y="176529"/>
                  </a:lnTo>
                  <a:lnTo>
                    <a:pt x="282194" y="175259"/>
                  </a:lnTo>
                  <a:lnTo>
                    <a:pt x="282067" y="173989"/>
                  </a:lnTo>
                  <a:lnTo>
                    <a:pt x="281813" y="172719"/>
                  </a:lnTo>
                  <a:lnTo>
                    <a:pt x="281431" y="172719"/>
                  </a:lnTo>
                  <a:lnTo>
                    <a:pt x="264286" y="160019"/>
                  </a:lnTo>
                  <a:close/>
                </a:path>
                <a:path w="568325" h="513079">
                  <a:moveTo>
                    <a:pt x="31876" y="161289"/>
                  </a:moveTo>
                  <a:lnTo>
                    <a:pt x="25146" y="161289"/>
                  </a:lnTo>
                  <a:lnTo>
                    <a:pt x="26543" y="162559"/>
                  </a:lnTo>
                  <a:lnTo>
                    <a:pt x="30860" y="162559"/>
                  </a:lnTo>
                  <a:lnTo>
                    <a:pt x="31876" y="161289"/>
                  </a:lnTo>
                  <a:close/>
                </a:path>
                <a:path w="568325" h="513079">
                  <a:moveTo>
                    <a:pt x="51307" y="0"/>
                  </a:moveTo>
                  <a:lnTo>
                    <a:pt x="47371" y="0"/>
                  </a:lnTo>
                  <a:lnTo>
                    <a:pt x="46354" y="1269"/>
                  </a:lnTo>
                  <a:lnTo>
                    <a:pt x="45466" y="2539"/>
                  </a:lnTo>
                  <a:lnTo>
                    <a:pt x="43942" y="5079"/>
                  </a:lnTo>
                  <a:lnTo>
                    <a:pt x="762" y="137159"/>
                  </a:lnTo>
                  <a:lnTo>
                    <a:pt x="507" y="137159"/>
                  </a:lnTo>
                  <a:lnTo>
                    <a:pt x="0" y="139700"/>
                  </a:lnTo>
                  <a:lnTo>
                    <a:pt x="126" y="140969"/>
                  </a:lnTo>
                  <a:lnTo>
                    <a:pt x="380" y="140969"/>
                  </a:lnTo>
                  <a:lnTo>
                    <a:pt x="507" y="142239"/>
                  </a:lnTo>
                  <a:lnTo>
                    <a:pt x="1524" y="143509"/>
                  </a:lnTo>
                  <a:lnTo>
                    <a:pt x="2921" y="144779"/>
                  </a:lnTo>
                  <a:lnTo>
                    <a:pt x="6476" y="148589"/>
                  </a:lnTo>
                  <a:lnTo>
                    <a:pt x="8254" y="149859"/>
                  </a:lnTo>
                  <a:lnTo>
                    <a:pt x="9905" y="151129"/>
                  </a:lnTo>
                  <a:lnTo>
                    <a:pt x="11938" y="152400"/>
                  </a:lnTo>
                  <a:lnTo>
                    <a:pt x="19684" y="158750"/>
                  </a:lnTo>
                  <a:lnTo>
                    <a:pt x="21590" y="160019"/>
                  </a:lnTo>
                  <a:lnTo>
                    <a:pt x="23622" y="161289"/>
                  </a:lnTo>
                  <a:lnTo>
                    <a:pt x="32893" y="161289"/>
                  </a:lnTo>
                  <a:lnTo>
                    <a:pt x="76664" y="130809"/>
                  </a:lnTo>
                  <a:lnTo>
                    <a:pt x="31750" y="130809"/>
                  </a:lnTo>
                  <a:lnTo>
                    <a:pt x="70230" y="20319"/>
                  </a:lnTo>
                  <a:lnTo>
                    <a:pt x="70612" y="20319"/>
                  </a:lnTo>
                  <a:lnTo>
                    <a:pt x="71120" y="17779"/>
                  </a:lnTo>
                  <a:lnTo>
                    <a:pt x="70866" y="16509"/>
                  </a:lnTo>
                  <a:lnTo>
                    <a:pt x="70230" y="15239"/>
                  </a:lnTo>
                  <a:lnTo>
                    <a:pt x="69723" y="13969"/>
                  </a:lnTo>
                  <a:lnTo>
                    <a:pt x="68579" y="13969"/>
                  </a:lnTo>
                  <a:lnTo>
                    <a:pt x="67182" y="11429"/>
                  </a:lnTo>
                  <a:lnTo>
                    <a:pt x="65658" y="11429"/>
                  </a:lnTo>
                  <a:lnTo>
                    <a:pt x="63626" y="8889"/>
                  </a:lnTo>
                  <a:lnTo>
                    <a:pt x="60832" y="7619"/>
                  </a:lnTo>
                  <a:lnTo>
                    <a:pt x="57657" y="5079"/>
                  </a:lnTo>
                  <a:lnTo>
                    <a:pt x="55118" y="2539"/>
                  </a:lnTo>
                  <a:lnTo>
                    <a:pt x="51307" y="0"/>
                  </a:lnTo>
                  <a:close/>
                </a:path>
                <a:path w="568325" h="513079">
                  <a:moveTo>
                    <a:pt x="134112" y="62229"/>
                  </a:moveTo>
                  <a:lnTo>
                    <a:pt x="126873" y="62229"/>
                  </a:lnTo>
                  <a:lnTo>
                    <a:pt x="125856" y="63500"/>
                  </a:lnTo>
                  <a:lnTo>
                    <a:pt x="31876" y="130809"/>
                  </a:lnTo>
                  <a:lnTo>
                    <a:pt x="76664" y="130809"/>
                  </a:lnTo>
                  <a:lnTo>
                    <a:pt x="144145" y="83819"/>
                  </a:lnTo>
                  <a:lnTo>
                    <a:pt x="146430" y="82550"/>
                  </a:lnTo>
                  <a:lnTo>
                    <a:pt x="148081" y="81279"/>
                  </a:lnTo>
                  <a:lnTo>
                    <a:pt x="150368" y="78739"/>
                  </a:lnTo>
                  <a:lnTo>
                    <a:pt x="150875" y="77469"/>
                  </a:lnTo>
                  <a:lnTo>
                    <a:pt x="150749" y="76200"/>
                  </a:lnTo>
                  <a:lnTo>
                    <a:pt x="150114" y="74929"/>
                  </a:lnTo>
                  <a:lnTo>
                    <a:pt x="147320" y="72389"/>
                  </a:lnTo>
                  <a:lnTo>
                    <a:pt x="145288" y="69850"/>
                  </a:lnTo>
                  <a:lnTo>
                    <a:pt x="137414" y="64769"/>
                  </a:lnTo>
                  <a:lnTo>
                    <a:pt x="134112" y="62229"/>
                  </a:lnTo>
                  <a:close/>
                </a:path>
                <a:path w="568325" h="513079">
                  <a:moveTo>
                    <a:pt x="131572" y="60959"/>
                  </a:moveTo>
                  <a:lnTo>
                    <a:pt x="128524" y="60959"/>
                  </a:lnTo>
                  <a:lnTo>
                    <a:pt x="127762" y="62229"/>
                  </a:lnTo>
                  <a:lnTo>
                    <a:pt x="132588" y="62229"/>
                  </a:lnTo>
                  <a:lnTo>
                    <a:pt x="131572" y="609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70483" y="2767489"/>
            <a:ext cx="650081" cy="429022"/>
            <a:chOff x="6192773" y="3056382"/>
            <a:chExt cx="1040130" cy="686435"/>
          </a:xfrm>
        </p:grpSpPr>
        <p:sp>
          <p:nvSpPr>
            <p:cNvPr id="12" name="object 12"/>
            <p:cNvSpPr/>
            <p:nvPr/>
          </p:nvSpPr>
          <p:spPr>
            <a:xfrm>
              <a:off x="6199123" y="3062732"/>
              <a:ext cx="1027430" cy="673735"/>
            </a:xfrm>
            <a:custGeom>
              <a:avLst/>
              <a:gdLst/>
              <a:ahLst/>
              <a:cxnLst/>
              <a:rect l="l" t="t" r="r" b="b"/>
              <a:pathLst>
                <a:path w="1027429" h="673735">
                  <a:moveTo>
                    <a:pt x="730884" y="0"/>
                  </a:moveTo>
                  <a:lnTo>
                    <a:pt x="778764" y="100202"/>
                  </a:lnTo>
                  <a:lnTo>
                    <a:pt x="0" y="472947"/>
                  </a:lnTo>
                  <a:lnTo>
                    <a:pt x="95885" y="673226"/>
                  </a:lnTo>
                  <a:lnTo>
                    <a:pt x="874776" y="300481"/>
                  </a:lnTo>
                  <a:lnTo>
                    <a:pt x="922654" y="400684"/>
                  </a:lnTo>
                  <a:lnTo>
                    <a:pt x="1027049" y="104393"/>
                  </a:lnTo>
                  <a:lnTo>
                    <a:pt x="7308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6199123" y="3062732"/>
              <a:ext cx="1027430" cy="673735"/>
            </a:xfrm>
            <a:custGeom>
              <a:avLst/>
              <a:gdLst/>
              <a:ahLst/>
              <a:cxnLst/>
              <a:rect l="l" t="t" r="r" b="b"/>
              <a:pathLst>
                <a:path w="1027429" h="673735">
                  <a:moveTo>
                    <a:pt x="0" y="472947"/>
                  </a:moveTo>
                  <a:lnTo>
                    <a:pt x="778764" y="100202"/>
                  </a:lnTo>
                  <a:lnTo>
                    <a:pt x="730884" y="0"/>
                  </a:lnTo>
                  <a:lnTo>
                    <a:pt x="1027049" y="104393"/>
                  </a:lnTo>
                  <a:lnTo>
                    <a:pt x="922654" y="400684"/>
                  </a:lnTo>
                  <a:lnTo>
                    <a:pt x="874776" y="300481"/>
                  </a:lnTo>
                  <a:lnTo>
                    <a:pt x="95885" y="673226"/>
                  </a:lnTo>
                  <a:lnTo>
                    <a:pt x="0" y="47294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352158" y="3233928"/>
              <a:ext cx="662940" cy="385445"/>
            </a:xfrm>
            <a:custGeom>
              <a:avLst/>
              <a:gdLst/>
              <a:ahLst/>
              <a:cxnLst/>
              <a:rect l="l" t="t" r="r" b="b"/>
              <a:pathLst>
                <a:path w="662940" h="385445">
                  <a:moveTo>
                    <a:pt x="27558" y="265938"/>
                  </a:moveTo>
                  <a:lnTo>
                    <a:pt x="19812" y="265938"/>
                  </a:lnTo>
                  <a:lnTo>
                    <a:pt x="18033" y="267208"/>
                  </a:lnTo>
                  <a:lnTo>
                    <a:pt x="12445" y="269748"/>
                  </a:lnTo>
                  <a:lnTo>
                    <a:pt x="8762" y="271018"/>
                  </a:lnTo>
                  <a:lnTo>
                    <a:pt x="6095" y="273558"/>
                  </a:lnTo>
                  <a:lnTo>
                    <a:pt x="4063" y="273558"/>
                  </a:lnTo>
                  <a:lnTo>
                    <a:pt x="2158" y="274828"/>
                  </a:lnTo>
                  <a:lnTo>
                    <a:pt x="1015" y="276098"/>
                  </a:lnTo>
                  <a:lnTo>
                    <a:pt x="0" y="278638"/>
                  </a:lnTo>
                  <a:lnTo>
                    <a:pt x="126" y="279908"/>
                  </a:lnTo>
                  <a:lnTo>
                    <a:pt x="1015" y="281178"/>
                  </a:lnTo>
                  <a:lnTo>
                    <a:pt x="1777" y="282448"/>
                  </a:lnTo>
                  <a:lnTo>
                    <a:pt x="3175" y="283718"/>
                  </a:lnTo>
                  <a:lnTo>
                    <a:pt x="5206" y="286258"/>
                  </a:lnTo>
                  <a:lnTo>
                    <a:pt x="99187" y="382778"/>
                  </a:lnTo>
                  <a:lnTo>
                    <a:pt x="100583" y="384048"/>
                  </a:lnTo>
                  <a:lnTo>
                    <a:pt x="101091" y="385318"/>
                  </a:lnTo>
                  <a:lnTo>
                    <a:pt x="107823" y="385318"/>
                  </a:lnTo>
                  <a:lnTo>
                    <a:pt x="110616" y="384048"/>
                  </a:lnTo>
                  <a:lnTo>
                    <a:pt x="112394" y="384048"/>
                  </a:lnTo>
                  <a:lnTo>
                    <a:pt x="116204" y="381508"/>
                  </a:lnTo>
                  <a:lnTo>
                    <a:pt x="118490" y="380238"/>
                  </a:lnTo>
                  <a:lnTo>
                    <a:pt x="127253" y="376428"/>
                  </a:lnTo>
                  <a:lnTo>
                    <a:pt x="131317" y="373888"/>
                  </a:lnTo>
                  <a:lnTo>
                    <a:pt x="132841" y="372618"/>
                  </a:lnTo>
                  <a:lnTo>
                    <a:pt x="133857" y="372618"/>
                  </a:lnTo>
                  <a:lnTo>
                    <a:pt x="134874" y="371348"/>
                  </a:lnTo>
                  <a:lnTo>
                    <a:pt x="135508" y="370078"/>
                  </a:lnTo>
                  <a:lnTo>
                    <a:pt x="135762" y="368808"/>
                  </a:lnTo>
                  <a:lnTo>
                    <a:pt x="135762" y="366268"/>
                  </a:lnTo>
                  <a:lnTo>
                    <a:pt x="134205" y="353568"/>
                  </a:lnTo>
                  <a:lnTo>
                    <a:pt x="108965" y="353568"/>
                  </a:lnTo>
                  <a:lnTo>
                    <a:pt x="29082" y="268478"/>
                  </a:lnTo>
                  <a:lnTo>
                    <a:pt x="27558" y="265938"/>
                  </a:lnTo>
                  <a:close/>
                </a:path>
                <a:path w="662940" h="385445">
                  <a:moveTo>
                    <a:pt x="116966" y="222758"/>
                  </a:moveTo>
                  <a:lnTo>
                    <a:pt x="109854" y="222758"/>
                  </a:lnTo>
                  <a:lnTo>
                    <a:pt x="107441" y="224028"/>
                  </a:lnTo>
                  <a:lnTo>
                    <a:pt x="104393" y="225298"/>
                  </a:lnTo>
                  <a:lnTo>
                    <a:pt x="101218" y="227838"/>
                  </a:lnTo>
                  <a:lnTo>
                    <a:pt x="98805" y="229108"/>
                  </a:lnTo>
                  <a:lnTo>
                    <a:pt x="97027" y="229108"/>
                  </a:lnTo>
                  <a:lnTo>
                    <a:pt x="95250" y="230378"/>
                  </a:lnTo>
                  <a:lnTo>
                    <a:pt x="93979" y="231648"/>
                  </a:lnTo>
                  <a:lnTo>
                    <a:pt x="93217" y="232918"/>
                  </a:lnTo>
                  <a:lnTo>
                    <a:pt x="92455" y="232918"/>
                  </a:lnTo>
                  <a:lnTo>
                    <a:pt x="92075" y="234188"/>
                  </a:lnTo>
                  <a:lnTo>
                    <a:pt x="91820" y="235458"/>
                  </a:lnTo>
                  <a:lnTo>
                    <a:pt x="91948" y="236728"/>
                  </a:lnTo>
                  <a:lnTo>
                    <a:pt x="92328" y="237998"/>
                  </a:lnTo>
                  <a:lnTo>
                    <a:pt x="108965" y="353568"/>
                  </a:lnTo>
                  <a:lnTo>
                    <a:pt x="134205" y="353568"/>
                  </a:lnTo>
                  <a:lnTo>
                    <a:pt x="119252" y="231648"/>
                  </a:lnTo>
                  <a:lnTo>
                    <a:pt x="118490" y="226568"/>
                  </a:lnTo>
                  <a:lnTo>
                    <a:pt x="118110" y="225298"/>
                  </a:lnTo>
                  <a:lnTo>
                    <a:pt x="117601" y="224028"/>
                  </a:lnTo>
                  <a:lnTo>
                    <a:pt x="116966" y="222758"/>
                  </a:lnTo>
                  <a:close/>
                </a:path>
                <a:path w="662940" h="385445">
                  <a:moveTo>
                    <a:pt x="161416" y="203708"/>
                  </a:moveTo>
                  <a:lnTo>
                    <a:pt x="150875" y="203708"/>
                  </a:lnTo>
                  <a:lnTo>
                    <a:pt x="146050" y="206248"/>
                  </a:lnTo>
                  <a:lnTo>
                    <a:pt x="143510" y="207518"/>
                  </a:lnTo>
                  <a:lnTo>
                    <a:pt x="141477" y="208788"/>
                  </a:lnTo>
                  <a:lnTo>
                    <a:pt x="139826" y="208788"/>
                  </a:lnTo>
                  <a:lnTo>
                    <a:pt x="138302" y="210058"/>
                  </a:lnTo>
                  <a:lnTo>
                    <a:pt x="137032" y="211328"/>
                  </a:lnTo>
                  <a:lnTo>
                    <a:pt x="136143" y="212598"/>
                  </a:lnTo>
                  <a:lnTo>
                    <a:pt x="135254" y="212598"/>
                  </a:lnTo>
                  <a:lnTo>
                    <a:pt x="134746" y="213868"/>
                  </a:lnTo>
                  <a:lnTo>
                    <a:pt x="134492" y="216408"/>
                  </a:lnTo>
                  <a:lnTo>
                    <a:pt x="134746" y="216408"/>
                  </a:lnTo>
                  <a:lnTo>
                    <a:pt x="193674" y="339598"/>
                  </a:lnTo>
                  <a:lnTo>
                    <a:pt x="194056" y="339598"/>
                  </a:lnTo>
                  <a:lnTo>
                    <a:pt x="194563" y="340868"/>
                  </a:lnTo>
                  <a:lnTo>
                    <a:pt x="200660" y="340868"/>
                  </a:lnTo>
                  <a:lnTo>
                    <a:pt x="204215" y="339598"/>
                  </a:lnTo>
                  <a:lnTo>
                    <a:pt x="206501" y="338328"/>
                  </a:lnTo>
                  <a:lnTo>
                    <a:pt x="211582" y="335788"/>
                  </a:lnTo>
                  <a:lnTo>
                    <a:pt x="213740" y="334518"/>
                  </a:lnTo>
                  <a:lnTo>
                    <a:pt x="215264" y="334518"/>
                  </a:lnTo>
                  <a:lnTo>
                    <a:pt x="216915" y="333248"/>
                  </a:lnTo>
                  <a:lnTo>
                    <a:pt x="218059" y="331978"/>
                  </a:lnTo>
                  <a:lnTo>
                    <a:pt x="218947" y="330708"/>
                  </a:lnTo>
                  <a:lnTo>
                    <a:pt x="219837" y="330708"/>
                  </a:lnTo>
                  <a:lnTo>
                    <a:pt x="220344" y="329438"/>
                  </a:lnTo>
                  <a:lnTo>
                    <a:pt x="220598" y="328168"/>
                  </a:lnTo>
                  <a:lnTo>
                    <a:pt x="220598" y="326898"/>
                  </a:lnTo>
                  <a:lnTo>
                    <a:pt x="220217" y="326898"/>
                  </a:lnTo>
                  <a:lnTo>
                    <a:pt x="161416" y="203708"/>
                  </a:lnTo>
                  <a:close/>
                </a:path>
                <a:path w="662940" h="385445">
                  <a:moveTo>
                    <a:pt x="264160" y="151638"/>
                  </a:moveTo>
                  <a:lnTo>
                    <a:pt x="261492" y="151638"/>
                  </a:lnTo>
                  <a:lnTo>
                    <a:pt x="195961" y="183388"/>
                  </a:lnTo>
                  <a:lnTo>
                    <a:pt x="193674" y="183388"/>
                  </a:lnTo>
                  <a:lnTo>
                    <a:pt x="192150" y="185928"/>
                  </a:lnTo>
                  <a:lnTo>
                    <a:pt x="190372" y="189738"/>
                  </a:lnTo>
                  <a:lnTo>
                    <a:pt x="190626" y="192278"/>
                  </a:lnTo>
                  <a:lnTo>
                    <a:pt x="247776" y="311658"/>
                  </a:lnTo>
                  <a:lnTo>
                    <a:pt x="249555" y="312928"/>
                  </a:lnTo>
                  <a:lnTo>
                    <a:pt x="253872" y="314198"/>
                  </a:lnTo>
                  <a:lnTo>
                    <a:pt x="256032" y="314198"/>
                  </a:lnTo>
                  <a:lnTo>
                    <a:pt x="258317" y="312928"/>
                  </a:lnTo>
                  <a:lnTo>
                    <a:pt x="318490" y="283718"/>
                  </a:lnTo>
                  <a:lnTo>
                    <a:pt x="266826" y="283718"/>
                  </a:lnTo>
                  <a:lnTo>
                    <a:pt x="249300" y="246888"/>
                  </a:lnTo>
                  <a:lnTo>
                    <a:pt x="288670" y="227838"/>
                  </a:lnTo>
                  <a:lnTo>
                    <a:pt x="289687" y="226568"/>
                  </a:lnTo>
                  <a:lnTo>
                    <a:pt x="239521" y="226568"/>
                  </a:lnTo>
                  <a:lnTo>
                    <a:pt x="224409" y="194818"/>
                  </a:lnTo>
                  <a:lnTo>
                    <a:pt x="270890" y="171958"/>
                  </a:lnTo>
                  <a:lnTo>
                    <a:pt x="271907" y="171958"/>
                  </a:lnTo>
                  <a:lnTo>
                    <a:pt x="272161" y="170688"/>
                  </a:lnTo>
                  <a:lnTo>
                    <a:pt x="272541" y="170688"/>
                  </a:lnTo>
                  <a:lnTo>
                    <a:pt x="272541" y="168148"/>
                  </a:lnTo>
                  <a:lnTo>
                    <a:pt x="272288" y="166878"/>
                  </a:lnTo>
                  <a:lnTo>
                    <a:pt x="271780" y="165608"/>
                  </a:lnTo>
                  <a:lnTo>
                    <a:pt x="271398" y="164338"/>
                  </a:lnTo>
                  <a:lnTo>
                    <a:pt x="268859" y="157988"/>
                  </a:lnTo>
                  <a:lnTo>
                    <a:pt x="267081" y="155448"/>
                  </a:lnTo>
                  <a:lnTo>
                    <a:pt x="265557" y="152908"/>
                  </a:lnTo>
                  <a:lnTo>
                    <a:pt x="264794" y="152908"/>
                  </a:lnTo>
                  <a:lnTo>
                    <a:pt x="264160" y="151638"/>
                  </a:lnTo>
                  <a:close/>
                </a:path>
                <a:path w="662940" h="385445">
                  <a:moveTo>
                    <a:pt x="317118" y="260858"/>
                  </a:moveTo>
                  <a:lnTo>
                    <a:pt x="314324" y="260858"/>
                  </a:lnTo>
                  <a:lnTo>
                    <a:pt x="266826" y="283718"/>
                  </a:lnTo>
                  <a:lnTo>
                    <a:pt x="318490" y="283718"/>
                  </a:lnTo>
                  <a:lnTo>
                    <a:pt x="323722" y="281178"/>
                  </a:lnTo>
                  <a:lnTo>
                    <a:pt x="324738" y="281178"/>
                  </a:lnTo>
                  <a:lnTo>
                    <a:pt x="325119" y="279908"/>
                  </a:lnTo>
                  <a:lnTo>
                    <a:pt x="325373" y="279908"/>
                  </a:lnTo>
                  <a:lnTo>
                    <a:pt x="325500" y="277368"/>
                  </a:lnTo>
                  <a:lnTo>
                    <a:pt x="325246" y="276098"/>
                  </a:lnTo>
                  <a:lnTo>
                    <a:pt x="324231" y="273558"/>
                  </a:lnTo>
                  <a:lnTo>
                    <a:pt x="323595" y="271018"/>
                  </a:lnTo>
                  <a:lnTo>
                    <a:pt x="322707" y="269748"/>
                  </a:lnTo>
                  <a:lnTo>
                    <a:pt x="321690" y="267208"/>
                  </a:lnTo>
                  <a:lnTo>
                    <a:pt x="320929" y="265938"/>
                  </a:lnTo>
                  <a:lnTo>
                    <a:pt x="320039" y="264668"/>
                  </a:lnTo>
                  <a:lnTo>
                    <a:pt x="318515" y="262128"/>
                  </a:lnTo>
                  <a:lnTo>
                    <a:pt x="317754" y="262128"/>
                  </a:lnTo>
                  <a:lnTo>
                    <a:pt x="317118" y="260858"/>
                  </a:lnTo>
                  <a:close/>
                </a:path>
                <a:path w="662940" h="385445">
                  <a:moveTo>
                    <a:pt x="25273" y="264668"/>
                  </a:moveTo>
                  <a:lnTo>
                    <a:pt x="23113" y="265938"/>
                  </a:lnTo>
                  <a:lnTo>
                    <a:pt x="26162" y="265938"/>
                  </a:lnTo>
                  <a:lnTo>
                    <a:pt x="25273" y="264668"/>
                  </a:lnTo>
                  <a:close/>
                </a:path>
                <a:path w="662940" h="385445">
                  <a:moveTo>
                    <a:pt x="305688" y="131318"/>
                  </a:moveTo>
                  <a:lnTo>
                    <a:pt x="302640" y="131318"/>
                  </a:lnTo>
                  <a:lnTo>
                    <a:pt x="301116" y="132588"/>
                  </a:lnTo>
                  <a:lnTo>
                    <a:pt x="297307" y="133858"/>
                  </a:lnTo>
                  <a:lnTo>
                    <a:pt x="294766" y="135128"/>
                  </a:lnTo>
                  <a:lnTo>
                    <a:pt x="288163" y="137668"/>
                  </a:lnTo>
                  <a:lnTo>
                    <a:pt x="285622" y="138938"/>
                  </a:lnTo>
                  <a:lnTo>
                    <a:pt x="283717" y="140208"/>
                  </a:lnTo>
                  <a:lnTo>
                    <a:pt x="281939" y="141478"/>
                  </a:lnTo>
                  <a:lnTo>
                    <a:pt x="280796" y="142748"/>
                  </a:lnTo>
                  <a:lnTo>
                    <a:pt x="279781" y="145288"/>
                  </a:lnTo>
                  <a:lnTo>
                    <a:pt x="279908" y="146558"/>
                  </a:lnTo>
                  <a:lnTo>
                    <a:pt x="280669" y="147828"/>
                  </a:lnTo>
                  <a:lnTo>
                    <a:pt x="281305" y="149098"/>
                  </a:lnTo>
                  <a:lnTo>
                    <a:pt x="282574" y="150368"/>
                  </a:lnTo>
                  <a:lnTo>
                    <a:pt x="284352" y="152908"/>
                  </a:lnTo>
                  <a:lnTo>
                    <a:pt x="368426" y="251968"/>
                  </a:lnTo>
                  <a:lnTo>
                    <a:pt x="370713" y="254508"/>
                  </a:lnTo>
                  <a:lnTo>
                    <a:pt x="372744" y="255778"/>
                  </a:lnTo>
                  <a:lnTo>
                    <a:pt x="379348" y="255778"/>
                  </a:lnTo>
                  <a:lnTo>
                    <a:pt x="381635" y="254508"/>
                  </a:lnTo>
                  <a:lnTo>
                    <a:pt x="384047" y="253238"/>
                  </a:lnTo>
                  <a:lnTo>
                    <a:pt x="387222" y="251968"/>
                  </a:lnTo>
                  <a:lnTo>
                    <a:pt x="391160" y="250698"/>
                  </a:lnTo>
                  <a:lnTo>
                    <a:pt x="394842" y="248158"/>
                  </a:lnTo>
                  <a:lnTo>
                    <a:pt x="406654" y="236728"/>
                  </a:lnTo>
                  <a:lnTo>
                    <a:pt x="406526" y="235458"/>
                  </a:lnTo>
                  <a:lnTo>
                    <a:pt x="406145" y="234188"/>
                  </a:lnTo>
                  <a:lnTo>
                    <a:pt x="403974" y="224028"/>
                  </a:lnTo>
                  <a:lnTo>
                    <a:pt x="379221" y="224028"/>
                  </a:lnTo>
                  <a:lnTo>
                    <a:pt x="308610" y="135128"/>
                  </a:lnTo>
                  <a:lnTo>
                    <a:pt x="307086" y="132588"/>
                  </a:lnTo>
                  <a:lnTo>
                    <a:pt x="306450" y="132588"/>
                  </a:lnTo>
                  <a:lnTo>
                    <a:pt x="305688" y="131318"/>
                  </a:lnTo>
                  <a:close/>
                </a:path>
                <a:path w="662940" h="385445">
                  <a:moveTo>
                    <a:pt x="282193" y="207518"/>
                  </a:moveTo>
                  <a:lnTo>
                    <a:pt x="278891" y="207518"/>
                  </a:lnTo>
                  <a:lnTo>
                    <a:pt x="239521" y="226568"/>
                  </a:lnTo>
                  <a:lnTo>
                    <a:pt x="290448" y="226568"/>
                  </a:lnTo>
                  <a:lnTo>
                    <a:pt x="290448" y="222758"/>
                  </a:lnTo>
                  <a:lnTo>
                    <a:pt x="290194" y="222758"/>
                  </a:lnTo>
                  <a:lnTo>
                    <a:pt x="289813" y="220218"/>
                  </a:lnTo>
                  <a:lnTo>
                    <a:pt x="288670" y="217678"/>
                  </a:lnTo>
                  <a:lnTo>
                    <a:pt x="287782" y="216408"/>
                  </a:lnTo>
                  <a:lnTo>
                    <a:pt x="286892" y="213868"/>
                  </a:lnTo>
                  <a:lnTo>
                    <a:pt x="286004" y="212598"/>
                  </a:lnTo>
                  <a:lnTo>
                    <a:pt x="283717" y="208788"/>
                  </a:lnTo>
                  <a:lnTo>
                    <a:pt x="282193" y="207518"/>
                  </a:lnTo>
                  <a:close/>
                </a:path>
                <a:path w="662940" h="385445">
                  <a:moveTo>
                    <a:pt x="383286" y="95758"/>
                  </a:moveTo>
                  <a:lnTo>
                    <a:pt x="375285" y="95758"/>
                  </a:lnTo>
                  <a:lnTo>
                    <a:pt x="373380" y="97028"/>
                  </a:lnTo>
                  <a:lnTo>
                    <a:pt x="370713" y="98298"/>
                  </a:lnTo>
                  <a:lnTo>
                    <a:pt x="357377" y="105918"/>
                  </a:lnTo>
                  <a:lnTo>
                    <a:pt x="355726" y="107188"/>
                  </a:lnTo>
                  <a:lnTo>
                    <a:pt x="355345" y="108458"/>
                  </a:lnTo>
                  <a:lnTo>
                    <a:pt x="355345" y="112268"/>
                  </a:lnTo>
                  <a:lnTo>
                    <a:pt x="355726" y="113538"/>
                  </a:lnTo>
                  <a:lnTo>
                    <a:pt x="379348" y="224028"/>
                  </a:lnTo>
                  <a:lnTo>
                    <a:pt x="403974" y="224028"/>
                  </a:lnTo>
                  <a:lnTo>
                    <a:pt x="386334" y="141478"/>
                  </a:lnTo>
                  <a:lnTo>
                    <a:pt x="421435" y="141478"/>
                  </a:lnTo>
                  <a:lnTo>
                    <a:pt x="385952" y="98298"/>
                  </a:lnTo>
                  <a:lnTo>
                    <a:pt x="385063" y="97028"/>
                  </a:lnTo>
                  <a:lnTo>
                    <a:pt x="384174" y="97028"/>
                  </a:lnTo>
                  <a:lnTo>
                    <a:pt x="383286" y="95758"/>
                  </a:lnTo>
                  <a:close/>
                </a:path>
                <a:path w="662940" h="385445">
                  <a:moveTo>
                    <a:pt x="114935" y="221488"/>
                  </a:moveTo>
                  <a:lnTo>
                    <a:pt x="113537" y="221488"/>
                  </a:lnTo>
                  <a:lnTo>
                    <a:pt x="111760" y="222758"/>
                  </a:lnTo>
                  <a:lnTo>
                    <a:pt x="115950" y="222758"/>
                  </a:lnTo>
                  <a:lnTo>
                    <a:pt x="114935" y="221488"/>
                  </a:lnTo>
                  <a:close/>
                </a:path>
                <a:path w="662940" h="385445">
                  <a:moveTo>
                    <a:pt x="421435" y="141478"/>
                  </a:moveTo>
                  <a:lnTo>
                    <a:pt x="386588" y="141478"/>
                  </a:lnTo>
                  <a:lnTo>
                    <a:pt x="446913" y="213868"/>
                  </a:lnTo>
                  <a:lnTo>
                    <a:pt x="448056" y="216408"/>
                  </a:lnTo>
                  <a:lnTo>
                    <a:pt x="449071" y="216408"/>
                  </a:lnTo>
                  <a:lnTo>
                    <a:pt x="450214" y="217678"/>
                  </a:lnTo>
                  <a:lnTo>
                    <a:pt x="451231" y="218948"/>
                  </a:lnTo>
                  <a:lnTo>
                    <a:pt x="455675" y="218948"/>
                  </a:lnTo>
                  <a:lnTo>
                    <a:pt x="457708" y="217678"/>
                  </a:lnTo>
                  <a:lnTo>
                    <a:pt x="462534" y="216408"/>
                  </a:lnTo>
                  <a:lnTo>
                    <a:pt x="465582" y="215138"/>
                  </a:lnTo>
                  <a:lnTo>
                    <a:pt x="469391" y="212598"/>
                  </a:lnTo>
                  <a:lnTo>
                    <a:pt x="472820" y="211328"/>
                  </a:lnTo>
                  <a:lnTo>
                    <a:pt x="475614" y="210058"/>
                  </a:lnTo>
                  <a:lnTo>
                    <a:pt x="485139" y="199898"/>
                  </a:lnTo>
                  <a:lnTo>
                    <a:pt x="485013" y="198628"/>
                  </a:lnTo>
                  <a:lnTo>
                    <a:pt x="484632" y="196088"/>
                  </a:lnTo>
                  <a:lnTo>
                    <a:pt x="482679" y="185928"/>
                  </a:lnTo>
                  <a:lnTo>
                    <a:pt x="457962" y="185928"/>
                  </a:lnTo>
                  <a:lnTo>
                    <a:pt x="421435" y="141478"/>
                  </a:lnTo>
                  <a:close/>
                </a:path>
                <a:path w="662940" h="385445">
                  <a:moveTo>
                    <a:pt x="160527" y="202438"/>
                  </a:moveTo>
                  <a:lnTo>
                    <a:pt x="154432" y="202438"/>
                  </a:lnTo>
                  <a:lnTo>
                    <a:pt x="152654" y="203708"/>
                  </a:lnTo>
                  <a:lnTo>
                    <a:pt x="161036" y="203708"/>
                  </a:lnTo>
                  <a:lnTo>
                    <a:pt x="160527" y="202438"/>
                  </a:lnTo>
                  <a:close/>
                </a:path>
                <a:path w="662940" h="385445">
                  <a:moveTo>
                    <a:pt x="457962" y="60198"/>
                  </a:moveTo>
                  <a:lnTo>
                    <a:pt x="450088" y="60198"/>
                  </a:lnTo>
                  <a:lnTo>
                    <a:pt x="447674" y="61468"/>
                  </a:lnTo>
                  <a:lnTo>
                    <a:pt x="441579" y="64008"/>
                  </a:lnTo>
                  <a:lnTo>
                    <a:pt x="437514" y="66548"/>
                  </a:lnTo>
                  <a:lnTo>
                    <a:pt x="435863" y="67818"/>
                  </a:lnTo>
                  <a:lnTo>
                    <a:pt x="434720" y="69088"/>
                  </a:lnTo>
                  <a:lnTo>
                    <a:pt x="433196" y="70358"/>
                  </a:lnTo>
                  <a:lnTo>
                    <a:pt x="432815" y="71628"/>
                  </a:lnTo>
                  <a:lnTo>
                    <a:pt x="433069" y="74168"/>
                  </a:lnTo>
                  <a:lnTo>
                    <a:pt x="433450" y="75438"/>
                  </a:lnTo>
                  <a:lnTo>
                    <a:pt x="458215" y="185928"/>
                  </a:lnTo>
                  <a:lnTo>
                    <a:pt x="482679" y="185928"/>
                  </a:lnTo>
                  <a:lnTo>
                    <a:pt x="459739" y="66548"/>
                  </a:lnTo>
                  <a:lnTo>
                    <a:pt x="459105" y="64008"/>
                  </a:lnTo>
                  <a:lnTo>
                    <a:pt x="458469" y="62738"/>
                  </a:lnTo>
                  <a:lnTo>
                    <a:pt x="457962" y="60198"/>
                  </a:lnTo>
                  <a:close/>
                </a:path>
                <a:path w="662940" h="385445">
                  <a:moveTo>
                    <a:pt x="381381" y="94488"/>
                  </a:moveTo>
                  <a:lnTo>
                    <a:pt x="380238" y="94488"/>
                  </a:lnTo>
                  <a:lnTo>
                    <a:pt x="378967" y="95758"/>
                  </a:lnTo>
                  <a:lnTo>
                    <a:pt x="382523" y="95758"/>
                  </a:lnTo>
                  <a:lnTo>
                    <a:pt x="381381" y="94488"/>
                  </a:lnTo>
                  <a:close/>
                </a:path>
                <a:path w="662940" h="385445">
                  <a:moveTo>
                    <a:pt x="456057" y="58928"/>
                  </a:moveTo>
                  <a:lnTo>
                    <a:pt x="453516" y="58928"/>
                  </a:lnTo>
                  <a:lnTo>
                    <a:pt x="451738" y="60198"/>
                  </a:lnTo>
                  <a:lnTo>
                    <a:pt x="457072" y="60198"/>
                  </a:lnTo>
                  <a:lnTo>
                    <a:pt x="456057" y="58928"/>
                  </a:lnTo>
                  <a:close/>
                </a:path>
                <a:path w="662940" h="385445">
                  <a:moveTo>
                    <a:pt x="595722" y="37211"/>
                  </a:moveTo>
                  <a:lnTo>
                    <a:pt x="563244" y="37211"/>
                  </a:lnTo>
                  <a:lnTo>
                    <a:pt x="603885" y="121920"/>
                  </a:lnTo>
                  <a:lnTo>
                    <a:pt x="579627" y="133476"/>
                  </a:lnTo>
                  <a:lnTo>
                    <a:pt x="578992" y="133858"/>
                  </a:lnTo>
                  <a:lnTo>
                    <a:pt x="578485" y="134238"/>
                  </a:lnTo>
                  <a:lnTo>
                    <a:pt x="577976" y="135509"/>
                  </a:lnTo>
                  <a:lnTo>
                    <a:pt x="577849" y="138175"/>
                  </a:lnTo>
                  <a:lnTo>
                    <a:pt x="578104" y="139446"/>
                  </a:lnTo>
                  <a:lnTo>
                    <a:pt x="588263" y="154305"/>
                  </a:lnTo>
                  <a:lnTo>
                    <a:pt x="588898" y="154177"/>
                  </a:lnTo>
                  <a:lnTo>
                    <a:pt x="661288" y="119507"/>
                  </a:lnTo>
                  <a:lnTo>
                    <a:pt x="661923" y="119252"/>
                  </a:lnTo>
                  <a:lnTo>
                    <a:pt x="662305" y="118872"/>
                  </a:lnTo>
                  <a:lnTo>
                    <a:pt x="662686" y="118237"/>
                  </a:lnTo>
                  <a:lnTo>
                    <a:pt x="662939" y="117729"/>
                  </a:lnTo>
                  <a:lnTo>
                    <a:pt x="662939" y="113919"/>
                  </a:lnTo>
                  <a:lnTo>
                    <a:pt x="662432" y="112522"/>
                  </a:lnTo>
                  <a:lnTo>
                    <a:pt x="662050" y="111125"/>
                  </a:lnTo>
                  <a:lnTo>
                    <a:pt x="661356" y="109347"/>
                  </a:lnTo>
                  <a:lnTo>
                    <a:pt x="630173" y="109347"/>
                  </a:lnTo>
                  <a:lnTo>
                    <a:pt x="595722" y="37211"/>
                  </a:lnTo>
                  <a:close/>
                </a:path>
                <a:path w="662940" h="385445">
                  <a:moveTo>
                    <a:pt x="652780" y="98806"/>
                  </a:moveTo>
                  <a:lnTo>
                    <a:pt x="652144" y="98806"/>
                  </a:lnTo>
                  <a:lnTo>
                    <a:pt x="651510" y="99187"/>
                  </a:lnTo>
                  <a:lnTo>
                    <a:pt x="630173" y="109347"/>
                  </a:lnTo>
                  <a:lnTo>
                    <a:pt x="661356" y="109347"/>
                  </a:lnTo>
                  <a:lnTo>
                    <a:pt x="660526" y="107569"/>
                  </a:lnTo>
                  <a:lnTo>
                    <a:pt x="658621" y="104012"/>
                  </a:lnTo>
                  <a:lnTo>
                    <a:pt x="657860" y="102870"/>
                  </a:lnTo>
                  <a:lnTo>
                    <a:pt x="657097" y="101600"/>
                  </a:lnTo>
                  <a:lnTo>
                    <a:pt x="656336" y="100711"/>
                  </a:lnTo>
                  <a:lnTo>
                    <a:pt x="654812" y="99441"/>
                  </a:lnTo>
                  <a:lnTo>
                    <a:pt x="654049" y="99060"/>
                  </a:lnTo>
                  <a:lnTo>
                    <a:pt x="652780" y="98806"/>
                  </a:lnTo>
                  <a:close/>
                </a:path>
                <a:path w="662940" h="385445">
                  <a:moveTo>
                    <a:pt x="576452" y="0"/>
                  </a:moveTo>
                  <a:lnTo>
                    <a:pt x="575563" y="126"/>
                  </a:lnTo>
                  <a:lnTo>
                    <a:pt x="574547" y="381"/>
                  </a:lnTo>
                  <a:lnTo>
                    <a:pt x="573277" y="762"/>
                  </a:lnTo>
                  <a:lnTo>
                    <a:pt x="571754" y="1397"/>
                  </a:lnTo>
                  <a:lnTo>
                    <a:pt x="570102" y="2032"/>
                  </a:lnTo>
                  <a:lnTo>
                    <a:pt x="567943" y="2921"/>
                  </a:lnTo>
                  <a:lnTo>
                    <a:pt x="563371" y="5207"/>
                  </a:lnTo>
                  <a:lnTo>
                    <a:pt x="561720" y="5969"/>
                  </a:lnTo>
                  <a:lnTo>
                    <a:pt x="560323" y="6731"/>
                  </a:lnTo>
                  <a:lnTo>
                    <a:pt x="558038" y="7874"/>
                  </a:lnTo>
                  <a:lnTo>
                    <a:pt x="556513" y="8889"/>
                  </a:lnTo>
                  <a:lnTo>
                    <a:pt x="556006" y="9271"/>
                  </a:lnTo>
                  <a:lnTo>
                    <a:pt x="554736" y="10541"/>
                  </a:lnTo>
                  <a:lnTo>
                    <a:pt x="554609" y="11049"/>
                  </a:lnTo>
                  <a:lnTo>
                    <a:pt x="535305" y="42545"/>
                  </a:lnTo>
                  <a:lnTo>
                    <a:pt x="534669" y="43434"/>
                  </a:lnTo>
                  <a:lnTo>
                    <a:pt x="534288" y="44196"/>
                  </a:lnTo>
                  <a:lnTo>
                    <a:pt x="534035" y="44958"/>
                  </a:lnTo>
                  <a:lnTo>
                    <a:pt x="533908" y="48133"/>
                  </a:lnTo>
                  <a:lnTo>
                    <a:pt x="534162" y="49149"/>
                  </a:lnTo>
                  <a:lnTo>
                    <a:pt x="534669" y="50164"/>
                  </a:lnTo>
                  <a:lnTo>
                    <a:pt x="535050" y="51308"/>
                  </a:lnTo>
                  <a:lnTo>
                    <a:pt x="535686" y="52577"/>
                  </a:lnTo>
                  <a:lnTo>
                    <a:pt x="537590" y="56769"/>
                  </a:lnTo>
                  <a:lnTo>
                    <a:pt x="538814" y="58800"/>
                  </a:lnTo>
                  <a:lnTo>
                    <a:pt x="539699" y="60198"/>
                  </a:lnTo>
                  <a:lnTo>
                    <a:pt x="540385" y="61341"/>
                  </a:lnTo>
                  <a:lnTo>
                    <a:pt x="541273" y="62102"/>
                  </a:lnTo>
                  <a:lnTo>
                    <a:pt x="542163" y="62484"/>
                  </a:lnTo>
                  <a:lnTo>
                    <a:pt x="543051" y="62737"/>
                  </a:lnTo>
                  <a:lnTo>
                    <a:pt x="543813" y="62611"/>
                  </a:lnTo>
                  <a:lnTo>
                    <a:pt x="545591" y="61341"/>
                  </a:lnTo>
                  <a:lnTo>
                    <a:pt x="546735" y="60198"/>
                  </a:lnTo>
                  <a:lnTo>
                    <a:pt x="547968" y="58674"/>
                  </a:lnTo>
                  <a:lnTo>
                    <a:pt x="563244" y="37211"/>
                  </a:lnTo>
                  <a:lnTo>
                    <a:pt x="595722" y="37211"/>
                  </a:lnTo>
                  <a:lnTo>
                    <a:pt x="578738" y="1650"/>
                  </a:lnTo>
                  <a:lnTo>
                    <a:pt x="578485" y="1016"/>
                  </a:lnTo>
                  <a:lnTo>
                    <a:pt x="578104" y="635"/>
                  </a:lnTo>
                  <a:lnTo>
                    <a:pt x="577088" y="126"/>
                  </a:lnTo>
                  <a:lnTo>
                    <a:pt x="5764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</p:grp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33472" y="857250"/>
            <a:ext cx="410528" cy="57721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0" y="5569267"/>
            <a:ext cx="9116616" cy="431800"/>
            <a:chOff x="0" y="7539227"/>
            <a:chExt cx="14586585" cy="69088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84379" y="7604758"/>
              <a:ext cx="2401824" cy="5349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539227"/>
              <a:ext cx="2258567" cy="690370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15731" y="2525872"/>
            <a:ext cx="145097" cy="145097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5196681" y="1230471"/>
            <a:ext cx="269875" cy="665163"/>
            <a:chOff x="8314690" y="597154"/>
            <a:chExt cx="431800" cy="1064260"/>
          </a:xfrm>
        </p:grpSpPr>
        <p:sp>
          <p:nvSpPr>
            <p:cNvPr id="21" name="object 21"/>
            <p:cNvSpPr/>
            <p:nvPr/>
          </p:nvSpPr>
          <p:spPr>
            <a:xfrm>
              <a:off x="8321040" y="603504"/>
              <a:ext cx="419100" cy="1051560"/>
            </a:xfrm>
            <a:custGeom>
              <a:avLst/>
              <a:gdLst/>
              <a:ahLst/>
              <a:cxnLst/>
              <a:rect l="l" t="t" r="r" b="b"/>
              <a:pathLst>
                <a:path w="419100" h="1051560">
                  <a:moveTo>
                    <a:pt x="314325" y="0"/>
                  </a:moveTo>
                  <a:lnTo>
                    <a:pt x="104775" y="0"/>
                  </a:lnTo>
                  <a:lnTo>
                    <a:pt x="104775" y="842010"/>
                  </a:lnTo>
                  <a:lnTo>
                    <a:pt x="0" y="842010"/>
                  </a:lnTo>
                  <a:lnTo>
                    <a:pt x="209550" y="1051560"/>
                  </a:lnTo>
                  <a:lnTo>
                    <a:pt x="419100" y="842010"/>
                  </a:lnTo>
                  <a:lnTo>
                    <a:pt x="314325" y="842010"/>
                  </a:lnTo>
                  <a:lnTo>
                    <a:pt x="3143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321040" y="603504"/>
              <a:ext cx="419100" cy="1051560"/>
            </a:xfrm>
            <a:custGeom>
              <a:avLst/>
              <a:gdLst/>
              <a:ahLst/>
              <a:cxnLst/>
              <a:rect l="l" t="t" r="r" b="b"/>
              <a:pathLst>
                <a:path w="419100" h="1051560">
                  <a:moveTo>
                    <a:pt x="209550" y="1051560"/>
                  </a:moveTo>
                  <a:lnTo>
                    <a:pt x="0" y="842010"/>
                  </a:lnTo>
                  <a:lnTo>
                    <a:pt x="104775" y="842010"/>
                  </a:lnTo>
                  <a:lnTo>
                    <a:pt x="104775" y="0"/>
                  </a:lnTo>
                  <a:lnTo>
                    <a:pt x="314325" y="0"/>
                  </a:lnTo>
                  <a:lnTo>
                    <a:pt x="314325" y="842010"/>
                  </a:lnTo>
                  <a:lnTo>
                    <a:pt x="419100" y="842010"/>
                  </a:lnTo>
                  <a:lnTo>
                    <a:pt x="209550" y="105156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264467" y="1309991"/>
            <a:ext cx="143886" cy="44211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7938">
              <a:lnSpc>
                <a:spcPts val="1131"/>
              </a:lnSpc>
            </a:pPr>
            <a:r>
              <a:rPr sz="1125" b="1" dirty="0">
                <a:latin typeface="Calibri"/>
                <a:cs typeface="Calibri"/>
              </a:rPr>
              <a:t>VIEW</a:t>
            </a:r>
            <a:r>
              <a:rPr sz="1125" b="1" spc="-13" dirty="0">
                <a:latin typeface="Calibri"/>
                <a:cs typeface="Calibri"/>
              </a:rPr>
              <a:t> </a:t>
            </a:r>
            <a:r>
              <a:rPr sz="1125" b="1" spc="-31" dirty="0">
                <a:latin typeface="Calibri"/>
                <a:cs typeface="Calibri"/>
              </a:rPr>
              <a:t>4</a:t>
            </a:r>
            <a:endParaRPr sz="1125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72972" y="2008568"/>
            <a:ext cx="346249" cy="1008856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7938">
              <a:spcBef>
                <a:spcPts val="175"/>
              </a:spcBef>
            </a:pPr>
            <a:r>
              <a:rPr sz="1125" spc="-6" dirty="0">
                <a:solidFill>
                  <a:srgbClr val="FFFFFF"/>
                </a:solidFill>
                <a:latin typeface="Arial Black"/>
                <a:cs typeface="Arial Black"/>
              </a:rPr>
              <a:t>DAVIS</a:t>
            </a:r>
            <a:r>
              <a:rPr sz="1125" spc="-9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25" spc="-13" dirty="0">
                <a:solidFill>
                  <a:srgbClr val="FFFFFF"/>
                </a:solidFill>
                <a:latin typeface="Arial Black"/>
                <a:cs typeface="Arial Black"/>
              </a:rPr>
              <a:t>BLVD.</a:t>
            </a:r>
            <a:endParaRPr sz="1125" dirty="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389324" y="2122170"/>
            <a:ext cx="869553" cy="415925"/>
          </a:xfrm>
          <a:custGeom>
            <a:avLst/>
            <a:gdLst/>
            <a:ahLst/>
            <a:cxnLst/>
            <a:rect l="l" t="t" r="r" b="b"/>
            <a:pathLst>
              <a:path w="1391284" h="665480">
                <a:moveTo>
                  <a:pt x="1391284" y="0"/>
                </a:moveTo>
                <a:lnTo>
                  <a:pt x="245236" y="0"/>
                </a:lnTo>
                <a:lnTo>
                  <a:pt x="245236" y="324612"/>
                </a:lnTo>
                <a:lnTo>
                  <a:pt x="436245" y="324612"/>
                </a:lnTo>
                <a:lnTo>
                  <a:pt x="0" y="665479"/>
                </a:lnTo>
                <a:lnTo>
                  <a:pt x="722756" y="324612"/>
                </a:lnTo>
                <a:lnTo>
                  <a:pt x="1391284" y="324612"/>
                </a:lnTo>
                <a:lnTo>
                  <a:pt x="1391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25" dirty="0"/>
          </a:p>
        </p:txBody>
      </p:sp>
      <p:sp>
        <p:nvSpPr>
          <p:cNvPr id="26" name="object 26"/>
          <p:cNvSpPr txBox="1"/>
          <p:nvPr/>
        </p:nvSpPr>
        <p:spPr>
          <a:xfrm>
            <a:off x="5608161" y="2120900"/>
            <a:ext cx="585391" cy="181140"/>
          </a:xfrm>
          <a:prstGeom prst="rect">
            <a:avLst/>
          </a:prstGeom>
        </p:spPr>
        <p:txBody>
          <a:bodyPr vert="horz" wrap="square" lIns="0" tIns="7938" rIns="0" bIns="0" rtlCol="0">
            <a:spAutoFit/>
          </a:bodyPr>
          <a:lstStyle/>
          <a:p>
            <a:pPr marL="7938">
              <a:spcBef>
                <a:spcPts val="63"/>
              </a:spcBef>
            </a:pPr>
            <a:r>
              <a:rPr sz="1125" b="1" spc="-6" dirty="0">
                <a:latin typeface="Calibri"/>
                <a:cs typeface="Calibri"/>
              </a:rPr>
              <a:t>BALLOON</a:t>
            </a:r>
            <a:endParaRPr sz="1125" dirty="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045643" y="1569164"/>
            <a:ext cx="636984" cy="473869"/>
            <a:chOff x="11273028" y="1139063"/>
            <a:chExt cx="1019175" cy="758190"/>
          </a:xfrm>
        </p:grpSpPr>
        <p:sp>
          <p:nvSpPr>
            <p:cNvPr id="28" name="object 28"/>
            <p:cNvSpPr/>
            <p:nvPr/>
          </p:nvSpPr>
          <p:spPr>
            <a:xfrm>
              <a:off x="11279378" y="1145413"/>
              <a:ext cx="1006475" cy="745490"/>
            </a:xfrm>
            <a:custGeom>
              <a:avLst/>
              <a:gdLst/>
              <a:ahLst/>
              <a:cxnLst/>
              <a:rect l="l" t="t" r="r" b="b"/>
              <a:pathLst>
                <a:path w="1006475" h="745489">
                  <a:moveTo>
                    <a:pt x="891413" y="0"/>
                  </a:moveTo>
                  <a:lnTo>
                    <a:pt x="131825" y="461136"/>
                  </a:lnTo>
                  <a:lnTo>
                    <a:pt x="74422" y="366394"/>
                  </a:lnTo>
                  <a:lnTo>
                    <a:pt x="0" y="670813"/>
                  </a:lnTo>
                  <a:lnTo>
                    <a:pt x="304292" y="745108"/>
                  </a:lnTo>
                  <a:lnTo>
                    <a:pt x="246888" y="650493"/>
                  </a:lnTo>
                  <a:lnTo>
                    <a:pt x="1006348" y="189356"/>
                  </a:lnTo>
                  <a:lnTo>
                    <a:pt x="8914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1279378" y="1145413"/>
              <a:ext cx="1006475" cy="745490"/>
            </a:xfrm>
            <a:custGeom>
              <a:avLst/>
              <a:gdLst/>
              <a:ahLst/>
              <a:cxnLst/>
              <a:rect l="l" t="t" r="r" b="b"/>
              <a:pathLst>
                <a:path w="1006475" h="745489">
                  <a:moveTo>
                    <a:pt x="0" y="670813"/>
                  </a:moveTo>
                  <a:lnTo>
                    <a:pt x="74422" y="366394"/>
                  </a:lnTo>
                  <a:lnTo>
                    <a:pt x="131825" y="461136"/>
                  </a:lnTo>
                  <a:lnTo>
                    <a:pt x="891413" y="0"/>
                  </a:lnTo>
                  <a:lnTo>
                    <a:pt x="1006348" y="189356"/>
                  </a:lnTo>
                  <a:lnTo>
                    <a:pt x="246888" y="650493"/>
                  </a:lnTo>
                  <a:lnTo>
                    <a:pt x="304292" y="745108"/>
                  </a:lnTo>
                  <a:lnTo>
                    <a:pt x="0" y="67081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11476482" y="1283970"/>
              <a:ext cx="631825" cy="431800"/>
            </a:xfrm>
            <a:custGeom>
              <a:avLst/>
              <a:gdLst/>
              <a:ahLst/>
              <a:cxnLst/>
              <a:rect l="l" t="t" r="r" b="b"/>
              <a:pathLst>
                <a:path w="631825" h="431800">
                  <a:moveTo>
                    <a:pt x="27050" y="320801"/>
                  </a:moveTo>
                  <a:lnTo>
                    <a:pt x="20320" y="320801"/>
                  </a:lnTo>
                  <a:lnTo>
                    <a:pt x="16764" y="322071"/>
                  </a:lnTo>
                  <a:lnTo>
                    <a:pt x="14477" y="323341"/>
                  </a:lnTo>
                  <a:lnTo>
                    <a:pt x="11557" y="325881"/>
                  </a:lnTo>
                  <a:lnTo>
                    <a:pt x="8127" y="327151"/>
                  </a:lnTo>
                  <a:lnTo>
                    <a:pt x="5461" y="329691"/>
                  </a:lnTo>
                  <a:lnTo>
                    <a:pt x="1904" y="332231"/>
                  </a:lnTo>
                  <a:lnTo>
                    <a:pt x="762" y="333501"/>
                  </a:lnTo>
                  <a:lnTo>
                    <a:pt x="0" y="336041"/>
                  </a:lnTo>
                  <a:lnTo>
                    <a:pt x="253" y="336041"/>
                  </a:lnTo>
                  <a:lnTo>
                    <a:pt x="2286" y="339851"/>
                  </a:lnTo>
                  <a:lnTo>
                    <a:pt x="3810" y="341121"/>
                  </a:lnTo>
                  <a:lnTo>
                    <a:pt x="5969" y="342391"/>
                  </a:lnTo>
                  <a:lnTo>
                    <a:pt x="109093" y="430021"/>
                  </a:lnTo>
                  <a:lnTo>
                    <a:pt x="110617" y="431291"/>
                  </a:lnTo>
                  <a:lnTo>
                    <a:pt x="117983" y="431291"/>
                  </a:lnTo>
                  <a:lnTo>
                    <a:pt x="119252" y="430021"/>
                  </a:lnTo>
                  <a:lnTo>
                    <a:pt x="120650" y="430021"/>
                  </a:lnTo>
                  <a:lnTo>
                    <a:pt x="122174" y="428751"/>
                  </a:lnTo>
                  <a:lnTo>
                    <a:pt x="124078" y="427481"/>
                  </a:lnTo>
                  <a:lnTo>
                    <a:pt x="125857" y="426211"/>
                  </a:lnTo>
                  <a:lnTo>
                    <a:pt x="128016" y="424941"/>
                  </a:lnTo>
                  <a:lnTo>
                    <a:pt x="130683" y="423671"/>
                  </a:lnTo>
                  <a:lnTo>
                    <a:pt x="133858" y="422401"/>
                  </a:lnTo>
                  <a:lnTo>
                    <a:pt x="136398" y="419861"/>
                  </a:lnTo>
                  <a:lnTo>
                    <a:pt x="140208" y="417321"/>
                  </a:lnTo>
                  <a:lnTo>
                    <a:pt x="141604" y="416051"/>
                  </a:lnTo>
                  <a:lnTo>
                    <a:pt x="142494" y="416051"/>
                  </a:lnTo>
                  <a:lnTo>
                    <a:pt x="143510" y="414781"/>
                  </a:lnTo>
                  <a:lnTo>
                    <a:pt x="144018" y="413511"/>
                  </a:lnTo>
                  <a:lnTo>
                    <a:pt x="144018" y="410971"/>
                  </a:lnTo>
                  <a:lnTo>
                    <a:pt x="143764" y="409701"/>
                  </a:lnTo>
                  <a:lnTo>
                    <a:pt x="141478" y="399541"/>
                  </a:lnTo>
                  <a:lnTo>
                    <a:pt x="115824" y="399541"/>
                  </a:lnTo>
                  <a:lnTo>
                    <a:pt x="27050" y="320801"/>
                  </a:lnTo>
                  <a:close/>
                </a:path>
                <a:path w="631825" h="431800">
                  <a:moveTo>
                    <a:pt x="108839" y="267461"/>
                  </a:moveTo>
                  <a:lnTo>
                    <a:pt x="107442" y="267461"/>
                  </a:lnTo>
                  <a:lnTo>
                    <a:pt x="103886" y="270001"/>
                  </a:lnTo>
                  <a:lnTo>
                    <a:pt x="101600" y="271271"/>
                  </a:lnTo>
                  <a:lnTo>
                    <a:pt x="98678" y="272541"/>
                  </a:lnTo>
                  <a:lnTo>
                    <a:pt x="95631" y="275081"/>
                  </a:lnTo>
                  <a:lnTo>
                    <a:pt x="93345" y="276351"/>
                  </a:lnTo>
                  <a:lnTo>
                    <a:pt x="90043" y="278891"/>
                  </a:lnTo>
                  <a:lnTo>
                    <a:pt x="88900" y="278891"/>
                  </a:lnTo>
                  <a:lnTo>
                    <a:pt x="88265" y="280161"/>
                  </a:lnTo>
                  <a:lnTo>
                    <a:pt x="87502" y="281431"/>
                  </a:lnTo>
                  <a:lnTo>
                    <a:pt x="87249" y="282701"/>
                  </a:lnTo>
                  <a:lnTo>
                    <a:pt x="87249" y="283971"/>
                  </a:lnTo>
                  <a:lnTo>
                    <a:pt x="87502" y="285241"/>
                  </a:lnTo>
                  <a:lnTo>
                    <a:pt x="87884" y="286511"/>
                  </a:lnTo>
                  <a:lnTo>
                    <a:pt x="115950" y="399541"/>
                  </a:lnTo>
                  <a:lnTo>
                    <a:pt x="141478" y="399541"/>
                  </a:lnTo>
                  <a:lnTo>
                    <a:pt x="114046" y="277621"/>
                  </a:lnTo>
                  <a:lnTo>
                    <a:pt x="113538" y="275081"/>
                  </a:lnTo>
                  <a:lnTo>
                    <a:pt x="112902" y="272541"/>
                  </a:lnTo>
                  <a:lnTo>
                    <a:pt x="112268" y="271271"/>
                  </a:lnTo>
                  <a:lnTo>
                    <a:pt x="111760" y="270001"/>
                  </a:lnTo>
                  <a:lnTo>
                    <a:pt x="110871" y="268731"/>
                  </a:lnTo>
                  <a:lnTo>
                    <a:pt x="109854" y="268731"/>
                  </a:lnTo>
                  <a:lnTo>
                    <a:pt x="108839" y="267461"/>
                  </a:lnTo>
                  <a:close/>
                </a:path>
                <a:path w="631825" h="431800">
                  <a:moveTo>
                    <a:pt x="152781" y="244601"/>
                  </a:moveTo>
                  <a:lnTo>
                    <a:pt x="146176" y="244601"/>
                  </a:lnTo>
                  <a:lnTo>
                    <a:pt x="144525" y="245871"/>
                  </a:lnTo>
                  <a:lnTo>
                    <a:pt x="142748" y="245871"/>
                  </a:lnTo>
                  <a:lnTo>
                    <a:pt x="140716" y="247141"/>
                  </a:lnTo>
                  <a:lnTo>
                    <a:pt x="138175" y="248411"/>
                  </a:lnTo>
                  <a:lnTo>
                    <a:pt x="135763" y="249681"/>
                  </a:lnTo>
                  <a:lnTo>
                    <a:pt x="128143" y="257301"/>
                  </a:lnTo>
                  <a:lnTo>
                    <a:pt x="127762" y="257301"/>
                  </a:lnTo>
                  <a:lnTo>
                    <a:pt x="127635" y="259841"/>
                  </a:lnTo>
                  <a:lnTo>
                    <a:pt x="199136" y="377951"/>
                  </a:lnTo>
                  <a:lnTo>
                    <a:pt x="205867" y="377951"/>
                  </a:lnTo>
                  <a:lnTo>
                    <a:pt x="207645" y="376681"/>
                  </a:lnTo>
                  <a:lnTo>
                    <a:pt x="209296" y="375411"/>
                  </a:lnTo>
                  <a:lnTo>
                    <a:pt x="211454" y="374141"/>
                  </a:lnTo>
                  <a:lnTo>
                    <a:pt x="218313" y="370331"/>
                  </a:lnTo>
                  <a:lnTo>
                    <a:pt x="219710" y="369061"/>
                  </a:lnTo>
                  <a:lnTo>
                    <a:pt x="221234" y="367791"/>
                  </a:lnTo>
                  <a:lnTo>
                    <a:pt x="222376" y="367791"/>
                  </a:lnTo>
                  <a:lnTo>
                    <a:pt x="223900" y="365251"/>
                  </a:lnTo>
                  <a:lnTo>
                    <a:pt x="224282" y="363981"/>
                  </a:lnTo>
                  <a:lnTo>
                    <a:pt x="224409" y="362711"/>
                  </a:lnTo>
                  <a:lnTo>
                    <a:pt x="224027" y="361441"/>
                  </a:lnTo>
                  <a:lnTo>
                    <a:pt x="152781" y="244601"/>
                  </a:lnTo>
                  <a:close/>
                </a:path>
                <a:path w="631825" h="431800">
                  <a:moveTo>
                    <a:pt x="251078" y="183641"/>
                  </a:moveTo>
                  <a:lnTo>
                    <a:pt x="247142" y="183641"/>
                  </a:lnTo>
                  <a:lnTo>
                    <a:pt x="183388" y="221741"/>
                  </a:lnTo>
                  <a:lnTo>
                    <a:pt x="181991" y="224281"/>
                  </a:lnTo>
                  <a:lnTo>
                    <a:pt x="181356" y="225551"/>
                  </a:lnTo>
                  <a:lnTo>
                    <a:pt x="180594" y="228091"/>
                  </a:lnTo>
                  <a:lnTo>
                    <a:pt x="181101" y="230631"/>
                  </a:lnTo>
                  <a:lnTo>
                    <a:pt x="182879" y="233171"/>
                  </a:lnTo>
                  <a:lnTo>
                    <a:pt x="248158" y="341121"/>
                  </a:lnTo>
                  <a:lnTo>
                    <a:pt x="249936" y="343661"/>
                  </a:lnTo>
                  <a:lnTo>
                    <a:pt x="251841" y="344931"/>
                  </a:lnTo>
                  <a:lnTo>
                    <a:pt x="256159" y="346201"/>
                  </a:lnTo>
                  <a:lnTo>
                    <a:pt x="310134" y="314451"/>
                  </a:lnTo>
                  <a:lnTo>
                    <a:pt x="266065" y="314451"/>
                  </a:lnTo>
                  <a:lnTo>
                    <a:pt x="244983" y="278891"/>
                  </a:lnTo>
                  <a:lnTo>
                    <a:pt x="276521" y="259841"/>
                  </a:lnTo>
                  <a:lnTo>
                    <a:pt x="233299" y="259841"/>
                  </a:lnTo>
                  <a:lnTo>
                    <a:pt x="215011" y="229361"/>
                  </a:lnTo>
                  <a:lnTo>
                    <a:pt x="259079" y="202691"/>
                  </a:lnTo>
                  <a:lnTo>
                    <a:pt x="260096" y="202691"/>
                  </a:lnTo>
                  <a:lnTo>
                    <a:pt x="260223" y="201421"/>
                  </a:lnTo>
                  <a:lnTo>
                    <a:pt x="260476" y="201421"/>
                  </a:lnTo>
                  <a:lnTo>
                    <a:pt x="260603" y="200151"/>
                  </a:lnTo>
                  <a:lnTo>
                    <a:pt x="260350" y="198881"/>
                  </a:lnTo>
                  <a:lnTo>
                    <a:pt x="259842" y="197611"/>
                  </a:lnTo>
                  <a:lnTo>
                    <a:pt x="259334" y="196341"/>
                  </a:lnTo>
                  <a:lnTo>
                    <a:pt x="258699" y="193801"/>
                  </a:lnTo>
                  <a:lnTo>
                    <a:pt x="256794" y="191261"/>
                  </a:lnTo>
                  <a:lnTo>
                    <a:pt x="255650" y="188721"/>
                  </a:lnTo>
                  <a:lnTo>
                    <a:pt x="253619" y="186181"/>
                  </a:lnTo>
                  <a:lnTo>
                    <a:pt x="252729" y="184911"/>
                  </a:lnTo>
                  <a:lnTo>
                    <a:pt x="251968" y="184911"/>
                  </a:lnTo>
                  <a:lnTo>
                    <a:pt x="251078" y="183641"/>
                  </a:lnTo>
                  <a:close/>
                </a:path>
                <a:path w="631825" h="431800">
                  <a:moveTo>
                    <a:pt x="24765" y="319531"/>
                  </a:moveTo>
                  <a:lnTo>
                    <a:pt x="22733" y="319531"/>
                  </a:lnTo>
                  <a:lnTo>
                    <a:pt x="21717" y="320801"/>
                  </a:lnTo>
                  <a:lnTo>
                    <a:pt x="25526" y="320801"/>
                  </a:lnTo>
                  <a:lnTo>
                    <a:pt x="24765" y="319531"/>
                  </a:lnTo>
                  <a:close/>
                </a:path>
                <a:path w="631825" h="431800">
                  <a:moveTo>
                    <a:pt x="313817" y="286511"/>
                  </a:moveTo>
                  <a:lnTo>
                    <a:pt x="311150" y="286511"/>
                  </a:lnTo>
                  <a:lnTo>
                    <a:pt x="266065" y="314451"/>
                  </a:lnTo>
                  <a:lnTo>
                    <a:pt x="310134" y="314451"/>
                  </a:lnTo>
                  <a:lnTo>
                    <a:pt x="323088" y="306831"/>
                  </a:lnTo>
                  <a:lnTo>
                    <a:pt x="323469" y="305561"/>
                  </a:lnTo>
                  <a:lnTo>
                    <a:pt x="323976" y="304291"/>
                  </a:lnTo>
                  <a:lnTo>
                    <a:pt x="323850" y="303021"/>
                  </a:lnTo>
                  <a:lnTo>
                    <a:pt x="323723" y="301751"/>
                  </a:lnTo>
                  <a:lnTo>
                    <a:pt x="323342" y="300481"/>
                  </a:lnTo>
                  <a:lnTo>
                    <a:pt x="322834" y="299211"/>
                  </a:lnTo>
                  <a:lnTo>
                    <a:pt x="322199" y="297941"/>
                  </a:lnTo>
                  <a:lnTo>
                    <a:pt x="321310" y="296671"/>
                  </a:lnTo>
                  <a:lnTo>
                    <a:pt x="320167" y="294131"/>
                  </a:lnTo>
                  <a:lnTo>
                    <a:pt x="317119" y="290321"/>
                  </a:lnTo>
                  <a:lnTo>
                    <a:pt x="316229" y="289051"/>
                  </a:lnTo>
                  <a:lnTo>
                    <a:pt x="315468" y="287781"/>
                  </a:lnTo>
                  <a:lnTo>
                    <a:pt x="314578" y="287781"/>
                  </a:lnTo>
                  <a:lnTo>
                    <a:pt x="313817" y="286511"/>
                  </a:lnTo>
                  <a:close/>
                </a:path>
                <a:path w="631825" h="431800">
                  <a:moveTo>
                    <a:pt x="373252" y="275081"/>
                  </a:moveTo>
                  <a:lnTo>
                    <a:pt x="367665" y="275081"/>
                  </a:lnTo>
                  <a:lnTo>
                    <a:pt x="368808" y="276351"/>
                  </a:lnTo>
                  <a:lnTo>
                    <a:pt x="370077" y="276351"/>
                  </a:lnTo>
                  <a:lnTo>
                    <a:pt x="373252" y="275081"/>
                  </a:lnTo>
                  <a:close/>
                </a:path>
                <a:path w="631825" h="431800">
                  <a:moveTo>
                    <a:pt x="291211" y="159511"/>
                  </a:moveTo>
                  <a:lnTo>
                    <a:pt x="285115" y="159511"/>
                  </a:lnTo>
                  <a:lnTo>
                    <a:pt x="281559" y="162051"/>
                  </a:lnTo>
                  <a:lnTo>
                    <a:pt x="279146" y="163321"/>
                  </a:lnTo>
                  <a:lnTo>
                    <a:pt x="276098" y="164591"/>
                  </a:lnTo>
                  <a:lnTo>
                    <a:pt x="272923" y="167131"/>
                  </a:lnTo>
                  <a:lnTo>
                    <a:pt x="270383" y="168401"/>
                  </a:lnTo>
                  <a:lnTo>
                    <a:pt x="268732" y="169671"/>
                  </a:lnTo>
                  <a:lnTo>
                    <a:pt x="266953" y="170941"/>
                  </a:lnTo>
                  <a:lnTo>
                    <a:pt x="265938" y="172211"/>
                  </a:lnTo>
                  <a:lnTo>
                    <a:pt x="265175" y="174751"/>
                  </a:lnTo>
                  <a:lnTo>
                    <a:pt x="265429" y="176021"/>
                  </a:lnTo>
                  <a:lnTo>
                    <a:pt x="267208" y="178561"/>
                  </a:lnTo>
                  <a:lnTo>
                    <a:pt x="268604" y="179831"/>
                  </a:lnTo>
                  <a:lnTo>
                    <a:pt x="270510" y="182371"/>
                  </a:lnTo>
                  <a:lnTo>
                    <a:pt x="363982" y="272541"/>
                  </a:lnTo>
                  <a:lnTo>
                    <a:pt x="366522" y="275081"/>
                  </a:lnTo>
                  <a:lnTo>
                    <a:pt x="375158" y="275081"/>
                  </a:lnTo>
                  <a:lnTo>
                    <a:pt x="379729" y="272541"/>
                  </a:lnTo>
                  <a:lnTo>
                    <a:pt x="382777" y="271271"/>
                  </a:lnTo>
                  <a:lnTo>
                    <a:pt x="386461" y="268731"/>
                  </a:lnTo>
                  <a:lnTo>
                    <a:pt x="392684" y="264921"/>
                  </a:lnTo>
                  <a:lnTo>
                    <a:pt x="396748" y="262381"/>
                  </a:lnTo>
                  <a:lnTo>
                    <a:pt x="398272" y="259841"/>
                  </a:lnTo>
                  <a:lnTo>
                    <a:pt x="400050" y="257301"/>
                  </a:lnTo>
                  <a:lnTo>
                    <a:pt x="400558" y="256031"/>
                  </a:lnTo>
                  <a:lnTo>
                    <a:pt x="400558" y="253491"/>
                  </a:lnTo>
                  <a:lnTo>
                    <a:pt x="400303" y="252221"/>
                  </a:lnTo>
                  <a:lnTo>
                    <a:pt x="399796" y="250951"/>
                  </a:lnTo>
                  <a:lnTo>
                    <a:pt x="397359" y="243331"/>
                  </a:lnTo>
                  <a:lnTo>
                    <a:pt x="371983" y="243331"/>
                  </a:lnTo>
                  <a:lnTo>
                    <a:pt x="292862" y="162051"/>
                  </a:lnTo>
                  <a:lnTo>
                    <a:pt x="291973" y="160781"/>
                  </a:lnTo>
                  <a:lnTo>
                    <a:pt x="291211" y="159511"/>
                  </a:lnTo>
                  <a:close/>
                </a:path>
                <a:path w="631825" h="431800">
                  <a:moveTo>
                    <a:pt x="273939" y="236981"/>
                  </a:moveTo>
                  <a:lnTo>
                    <a:pt x="270637" y="236981"/>
                  </a:lnTo>
                  <a:lnTo>
                    <a:pt x="233299" y="259841"/>
                  </a:lnTo>
                  <a:lnTo>
                    <a:pt x="276521" y="259841"/>
                  </a:lnTo>
                  <a:lnTo>
                    <a:pt x="282828" y="256031"/>
                  </a:lnTo>
                  <a:lnTo>
                    <a:pt x="283210" y="256031"/>
                  </a:lnTo>
                  <a:lnTo>
                    <a:pt x="283464" y="254761"/>
                  </a:lnTo>
                  <a:lnTo>
                    <a:pt x="283845" y="254761"/>
                  </a:lnTo>
                  <a:lnTo>
                    <a:pt x="283845" y="253491"/>
                  </a:lnTo>
                  <a:lnTo>
                    <a:pt x="283337" y="250951"/>
                  </a:lnTo>
                  <a:lnTo>
                    <a:pt x="282701" y="249681"/>
                  </a:lnTo>
                  <a:lnTo>
                    <a:pt x="282194" y="248411"/>
                  </a:lnTo>
                  <a:lnTo>
                    <a:pt x="280162" y="244601"/>
                  </a:lnTo>
                  <a:lnTo>
                    <a:pt x="279146" y="243331"/>
                  </a:lnTo>
                  <a:lnTo>
                    <a:pt x="278129" y="240791"/>
                  </a:lnTo>
                  <a:lnTo>
                    <a:pt x="277114" y="240791"/>
                  </a:lnTo>
                  <a:lnTo>
                    <a:pt x="276225" y="239521"/>
                  </a:lnTo>
                  <a:lnTo>
                    <a:pt x="275463" y="238251"/>
                  </a:lnTo>
                  <a:lnTo>
                    <a:pt x="274700" y="238251"/>
                  </a:lnTo>
                  <a:lnTo>
                    <a:pt x="273939" y="236981"/>
                  </a:lnTo>
                  <a:close/>
                </a:path>
                <a:path w="631825" h="431800">
                  <a:moveTo>
                    <a:pt x="151511" y="243331"/>
                  </a:moveTo>
                  <a:lnTo>
                    <a:pt x="149860" y="243331"/>
                  </a:lnTo>
                  <a:lnTo>
                    <a:pt x="147574" y="244601"/>
                  </a:lnTo>
                  <a:lnTo>
                    <a:pt x="152273" y="244601"/>
                  </a:lnTo>
                  <a:lnTo>
                    <a:pt x="151511" y="243331"/>
                  </a:lnTo>
                  <a:close/>
                </a:path>
                <a:path w="631825" h="431800">
                  <a:moveTo>
                    <a:pt x="366268" y="117601"/>
                  </a:moveTo>
                  <a:lnTo>
                    <a:pt x="353568" y="117601"/>
                  </a:lnTo>
                  <a:lnTo>
                    <a:pt x="351154" y="118871"/>
                  </a:lnTo>
                  <a:lnTo>
                    <a:pt x="348107" y="121411"/>
                  </a:lnTo>
                  <a:lnTo>
                    <a:pt x="345186" y="122681"/>
                  </a:lnTo>
                  <a:lnTo>
                    <a:pt x="336803" y="131571"/>
                  </a:lnTo>
                  <a:lnTo>
                    <a:pt x="336803" y="132841"/>
                  </a:lnTo>
                  <a:lnTo>
                    <a:pt x="337058" y="134111"/>
                  </a:lnTo>
                  <a:lnTo>
                    <a:pt x="337566" y="135381"/>
                  </a:lnTo>
                  <a:lnTo>
                    <a:pt x="372110" y="243331"/>
                  </a:lnTo>
                  <a:lnTo>
                    <a:pt x="397359" y="243331"/>
                  </a:lnTo>
                  <a:lnTo>
                    <a:pt x="370967" y="160781"/>
                  </a:lnTo>
                  <a:lnTo>
                    <a:pt x="409585" y="160781"/>
                  </a:lnTo>
                  <a:lnTo>
                    <a:pt x="366268" y="117601"/>
                  </a:lnTo>
                  <a:close/>
                </a:path>
                <a:path w="631825" h="431800">
                  <a:moveTo>
                    <a:pt x="409585" y="160781"/>
                  </a:moveTo>
                  <a:lnTo>
                    <a:pt x="371094" y="160781"/>
                  </a:lnTo>
                  <a:lnTo>
                    <a:pt x="438403" y="228091"/>
                  </a:lnTo>
                  <a:lnTo>
                    <a:pt x="439674" y="228091"/>
                  </a:lnTo>
                  <a:lnTo>
                    <a:pt x="441960" y="230631"/>
                  </a:lnTo>
                  <a:lnTo>
                    <a:pt x="447548" y="230631"/>
                  </a:lnTo>
                  <a:lnTo>
                    <a:pt x="449452" y="229361"/>
                  </a:lnTo>
                  <a:lnTo>
                    <a:pt x="454025" y="226821"/>
                  </a:lnTo>
                  <a:lnTo>
                    <a:pt x="457073" y="225551"/>
                  </a:lnTo>
                  <a:lnTo>
                    <a:pt x="460628" y="223011"/>
                  </a:lnTo>
                  <a:lnTo>
                    <a:pt x="463931" y="221741"/>
                  </a:lnTo>
                  <a:lnTo>
                    <a:pt x="466471" y="219201"/>
                  </a:lnTo>
                  <a:lnTo>
                    <a:pt x="470535" y="216661"/>
                  </a:lnTo>
                  <a:lnTo>
                    <a:pt x="472059" y="215391"/>
                  </a:lnTo>
                  <a:lnTo>
                    <a:pt x="474091" y="212851"/>
                  </a:lnTo>
                  <a:lnTo>
                    <a:pt x="474725" y="211581"/>
                  </a:lnTo>
                  <a:lnTo>
                    <a:pt x="474979" y="209041"/>
                  </a:lnTo>
                  <a:lnTo>
                    <a:pt x="474218" y="205231"/>
                  </a:lnTo>
                  <a:lnTo>
                    <a:pt x="471954" y="197611"/>
                  </a:lnTo>
                  <a:lnTo>
                    <a:pt x="446532" y="197611"/>
                  </a:lnTo>
                  <a:lnTo>
                    <a:pt x="409585" y="160781"/>
                  </a:lnTo>
                  <a:close/>
                </a:path>
                <a:path w="631825" h="431800">
                  <a:moveTo>
                    <a:pt x="432181" y="71881"/>
                  </a:moveTo>
                  <a:lnTo>
                    <a:pt x="429641" y="71881"/>
                  </a:lnTo>
                  <a:lnTo>
                    <a:pt x="426339" y="74421"/>
                  </a:lnTo>
                  <a:lnTo>
                    <a:pt x="424052" y="75691"/>
                  </a:lnTo>
                  <a:lnTo>
                    <a:pt x="421259" y="76961"/>
                  </a:lnTo>
                  <a:lnTo>
                    <a:pt x="418338" y="78231"/>
                  </a:lnTo>
                  <a:lnTo>
                    <a:pt x="416051" y="80771"/>
                  </a:lnTo>
                  <a:lnTo>
                    <a:pt x="414400" y="80771"/>
                  </a:lnTo>
                  <a:lnTo>
                    <a:pt x="412876" y="82041"/>
                  </a:lnTo>
                  <a:lnTo>
                    <a:pt x="411099" y="84581"/>
                  </a:lnTo>
                  <a:lnTo>
                    <a:pt x="410464" y="85851"/>
                  </a:lnTo>
                  <a:lnTo>
                    <a:pt x="410210" y="85851"/>
                  </a:lnTo>
                  <a:lnTo>
                    <a:pt x="410464" y="88391"/>
                  </a:lnTo>
                  <a:lnTo>
                    <a:pt x="446786" y="197611"/>
                  </a:lnTo>
                  <a:lnTo>
                    <a:pt x="471954" y="197611"/>
                  </a:lnTo>
                  <a:lnTo>
                    <a:pt x="436499" y="78231"/>
                  </a:lnTo>
                  <a:lnTo>
                    <a:pt x="435610" y="75691"/>
                  </a:lnTo>
                  <a:lnTo>
                    <a:pt x="434975" y="74421"/>
                  </a:lnTo>
                  <a:lnTo>
                    <a:pt x="434213" y="73151"/>
                  </a:lnTo>
                  <a:lnTo>
                    <a:pt x="433197" y="73151"/>
                  </a:lnTo>
                  <a:lnTo>
                    <a:pt x="432181" y="71881"/>
                  </a:lnTo>
                  <a:close/>
                </a:path>
                <a:path w="631825" h="431800">
                  <a:moveTo>
                    <a:pt x="249554" y="182371"/>
                  </a:moveTo>
                  <a:lnTo>
                    <a:pt x="248285" y="182371"/>
                  </a:lnTo>
                  <a:lnTo>
                    <a:pt x="247650" y="183641"/>
                  </a:lnTo>
                  <a:lnTo>
                    <a:pt x="250317" y="183641"/>
                  </a:lnTo>
                  <a:lnTo>
                    <a:pt x="249554" y="182371"/>
                  </a:lnTo>
                  <a:close/>
                </a:path>
                <a:path w="631825" h="431800">
                  <a:moveTo>
                    <a:pt x="288798" y="158241"/>
                  </a:moveTo>
                  <a:lnTo>
                    <a:pt x="287654" y="159511"/>
                  </a:lnTo>
                  <a:lnTo>
                    <a:pt x="289687" y="159511"/>
                  </a:lnTo>
                  <a:lnTo>
                    <a:pt x="288798" y="158241"/>
                  </a:lnTo>
                  <a:close/>
                </a:path>
                <a:path w="631825" h="431800">
                  <a:moveTo>
                    <a:pt x="362458" y="115061"/>
                  </a:moveTo>
                  <a:lnTo>
                    <a:pt x="358901" y="115061"/>
                  </a:lnTo>
                  <a:lnTo>
                    <a:pt x="357377" y="116331"/>
                  </a:lnTo>
                  <a:lnTo>
                    <a:pt x="355473" y="117601"/>
                  </a:lnTo>
                  <a:lnTo>
                    <a:pt x="365251" y="117601"/>
                  </a:lnTo>
                  <a:lnTo>
                    <a:pt x="364363" y="116331"/>
                  </a:lnTo>
                  <a:lnTo>
                    <a:pt x="363474" y="116331"/>
                  </a:lnTo>
                  <a:lnTo>
                    <a:pt x="362458" y="115061"/>
                  </a:lnTo>
                  <a:close/>
                </a:path>
                <a:path w="631825" h="431800">
                  <a:moveTo>
                    <a:pt x="629448" y="81660"/>
                  </a:moveTo>
                  <a:lnTo>
                    <a:pt x="578358" y="81660"/>
                  </a:lnTo>
                  <a:lnTo>
                    <a:pt x="581533" y="81914"/>
                  </a:lnTo>
                  <a:lnTo>
                    <a:pt x="584708" y="82296"/>
                  </a:lnTo>
                  <a:lnTo>
                    <a:pt x="587628" y="83184"/>
                  </a:lnTo>
                  <a:lnTo>
                    <a:pt x="590042" y="84835"/>
                  </a:lnTo>
                  <a:lnTo>
                    <a:pt x="592582" y="86486"/>
                  </a:lnTo>
                  <a:lnTo>
                    <a:pt x="594741" y="88646"/>
                  </a:lnTo>
                  <a:lnTo>
                    <a:pt x="596392" y="91566"/>
                  </a:lnTo>
                  <a:lnTo>
                    <a:pt x="598043" y="94106"/>
                  </a:lnTo>
                  <a:lnTo>
                    <a:pt x="599059" y="96774"/>
                  </a:lnTo>
                  <a:lnTo>
                    <a:pt x="599313" y="99440"/>
                  </a:lnTo>
                  <a:lnTo>
                    <a:pt x="599694" y="102234"/>
                  </a:lnTo>
                  <a:lnTo>
                    <a:pt x="599440" y="104901"/>
                  </a:lnTo>
                  <a:lnTo>
                    <a:pt x="598424" y="107441"/>
                  </a:lnTo>
                  <a:lnTo>
                    <a:pt x="597535" y="110108"/>
                  </a:lnTo>
                  <a:lnTo>
                    <a:pt x="595884" y="112649"/>
                  </a:lnTo>
                  <a:lnTo>
                    <a:pt x="593617" y="115188"/>
                  </a:lnTo>
                  <a:lnTo>
                    <a:pt x="591566" y="117601"/>
                  </a:lnTo>
                  <a:lnTo>
                    <a:pt x="588772" y="119887"/>
                  </a:lnTo>
                  <a:lnTo>
                    <a:pt x="585216" y="121920"/>
                  </a:lnTo>
                  <a:lnTo>
                    <a:pt x="581151" y="124459"/>
                  </a:lnTo>
                  <a:lnTo>
                    <a:pt x="555625" y="130682"/>
                  </a:lnTo>
                  <a:lnTo>
                    <a:pt x="553466" y="130682"/>
                  </a:lnTo>
                  <a:lnTo>
                    <a:pt x="552196" y="130936"/>
                  </a:lnTo>
                  <a:lnTo>
                    <a:pt x="550545" y="131952"/>
                  </a:lnTo>
                  <a:lnTo>
                    <a:pt x="550164" y="132969"/>
                  </a:lnTo>
                  <a:lnTo>
                    <a:pt x="550291" y="134493"/>
                  </a:lnTo>
                  <a:lnTo>
                    <a:pt x="560959" y="150622"/>
                  </a:lnTo>
                  <a:lnTo>
                    <a:pt x="561594" y="151129"/>
                  </a:lnTo>
                  <a:lnTo>
                    <a:pt x="562483" y="151510"/>
                  </a:lnTo>
                  <a:lnTo>
                    <a:pt x="564134" y="151764"/>
                  </a:lnTo>
                  <a:lnTo>
                    <a:pt x="565785" y="151764"/>
                  </a:lnTo>
                  <a:lnTo>
                    <a:pt x="607441" y="135889"/>
                  </a:lnTo>
                  <a:lnTo>
                    <a:pt x="630936" y="103631"/>
                  </a:lnTo>
                  <a:lnTo>
                    <a:pt x="631825" y="97662"/>
                  </a:lnTo>
                  <a:lnTo>
                    <a:pt x="631138" y="90804"/>
                  </a:lnTo>
                  <a:lnTo>
                    <a:pt x="630682" y="85216"/>
                  </a:lnTo>
                  <a:lnTo>
                    <a:pt x="629448" y="81660"/>
                  </a:lnTo>
                  <a:close/>
                </a:path>
                <a:path w="631825" h="431800">
                  <a:moveTo>
                    <a:pt x="588687" y="29718"/>
                  </a:moveTo>
                  <a:lnTo>
                    <a:pt x="545973" y="29718"/>
                  </a:lnTo>
                  <a:lnTo>
                    <a:pt x="548259" y="30225"/>
                  </a:lnTo>
                  <a:lnTo>
                    <a:pt x="550418" y="30860"/>
                  </a:lnTo>
                  <a:lnTo>
                    <a:pt x="552450" y="31750"/>
                  </a:lnTo>
                  <a:lnTo>
                    <a:pt x="554227" y="33274"/>
                  </a:lnTo>
                  <a:lnTo>
                    <a:pt x="556133" y="34671"/>
                  </a:lnTo>
                  <a:lnTo>
                    <a:pt x="557657" y="36449"/>
                  </a:lnTo>
                  <a:lnTo>
                    <a:pt x="558926" y="38607"/>
                  </a:lnTo>
                  <a:lnTo>
                    <a:pt x="560577" y="41275"/>
                  </a:lnTo>
                  <a:lnTo>
                    <a:pt x="561547" y="43941"/>
                  </a:lnTo>
                  <a:lnTo>
                    <a:pt x="561660" y="44576"/>
                  </a:lnTo>
                  <a:lnTo>
                    <a:pt x="562140" y="48259"/>
                  </a:lnTo>
                  <a:lnTo>
                    <a:pt x="562252" y="50673"/>
                  </a:lnTo>
                  <a:lnTo>
                    <a:pt x="561975" y="52704"/>
                  </a:lnTo>
                  <a:lnTo>
                    <a:pt x="561086" y="55499"/>
                  </a:lnTo>
                  <a:lnTo>
                    <a:pt x="560070" y="58165"/>
                  </a:lnTo>
                  <a:lnTo>
                    <a:pt x="558419" y="60959"/>
                  </a:lnTo>
                  <a:lnTo>
                    <a:pt x="556006" y="63500"/>
                  </a:lnTo>
                  <a:lnTo>
                    <a:pt x="553720" y="66039"/>
                  </a:lnTo>
                  <a:lnTo>
                    <a:pt x="550672" y="68579"/>
                  </a:lnTo>
                  <a:lnTo>
                    <a:pt x="546989" y="70738"/>
                  </a:lnTo>
                  <a:lnTo>
                    <a:pt x="536194" y="77343"/>
                  </a:lnTo>
                  <a:lnTo>
                    <a:pt x="535432" y="77724"/>
                  </a:lnTo>
                  <a:lnTo>
                    <a:pt x="534924" y="78231"/>
                  </a:lnTo>
                  <a:lnTo>
                    <a:pt x="534162" y="79501"/>
                  </a:lnTo>
                  <a:lnTo>
                    <a:pt x="534035" y="81025"/>
                  </a:lnTo>
                  <a:lnTo>
                    <a:pt x="534130" y="82296"/>
                  </a:lnTo>
                  <a:lnTo>
                    <a:pt x="538607" y="90804"/>
                  </a:lnTo>
                  <a:lnTo>
                    <a:pt x="539623" y="92455"/>
                  </a:lnTo>
                  <a:lnTo>
                    <a:pt x="544702" y="96647"/>
                  </a:lnTo>
                  <a:lnTo>
                    <a:pt x="546100" y="96393"/>
                  </a:lnTo>
                  <a:lnTo>
                    <a:pt x="546862" y="96011"/>
                  </a:lnTo>
                  <a:lnTo>
                    <a:pt x="547624" y="95503"/>
                  </a:lnTo>
                  <a:lnTo>
                    <a:pt x="562864" y="86359"/>
                  </a:lnTo>
                  <a:lnTo>
                    <a:pt x="567054" y="84327"/>
                  </a:lnTo>
                  <a:lnTo>
                    <a:pt x="574801" y="82041"/>
                  </a:lnTo>
                  <a:lnTo>
                    <a:pt x="578358" y="81660"/>
                  </a:lnTo>
                  <a:lnTo>
                    <a:pt x="629448" y="81660"/>
                  </a:lnTo>
                  <a:lnTo>
                    <a:pt x="628523" y="78994"/>
                  </a:lnTo>
                  <a:lnTo>
                    <a:pt x="613156" y="61086"/>
                  </a:lnTo>
                  <a:lnTo>
                    <a:pt x="579627" y="61086"/>
                  </a:lnTo>
                  <a:lnTo>
                    <a:pt x="579501" y="60832"/>
                  </a:lnTo>
                  <a:lnTo>
                    <a:pt x="582549" y="57784"/>
                  </a:lnTo>
                  <a:lnTo>
                    <a:pt x="584962" y="54482"/>
                  </a:lnTo>
                  <a:lnTo>
                    <a:pt x="586613" y="51053"/>
                  </a:lnTo>
                  <a:lnTo>
                    <a:pt x="588391" y="47498"/>
                  </a:lnTo>
                  <a:lnTo>
                    <a:pt x="589248" y="44069"/>
                  </a:lnTo>
                  <a:lnTo>
                    <a:pt x="589319" y="43560"/>
                  </a:lnTo>
                  <a:lnTo>
                    <a:pt x="589661" y="40258"/>
                  </a:lnTo>
                  <a:lnTo>
                    <a:pt x="589833" y="37846"/>
                  </a:lnTo>
                  <a:lnTo>
                    <a:pt x="589711" y="34671"/>
                  </a:lnTo>
                  <a:lnTo>
                    <a:pt x="589534" y="32893"/>
                  </a:lnTo>
                  <a:lnTo>
                    <a:pt x="588687" y="29718"/>
                  </a:lnTo>
                  <a:close/>
                </a:path>
                <a:path w="631825" h="431800">
                  <a:moveTo>
                    <a:pt x="597789" y="56896"/>
                  </a:moveTo>
                  <a:lnTo>
                    <a:pt x="593344" y="57276"/>
                  </a:lnTo>
                  <a:lnTo>
                    <a:pt x="588899" y="57784"/>
                  </a:lnTo>
                  <a:lnTo>
                    <a:pt x="584326" y="59054"/>
                  </a:lnTo>
                  <a:lnTo>
                    <a:pt x="579627" y="61086"/>
                  </a:lnTo>
                  <a:lnTo>
                    <a:pt x="613156" y="61086"/>
                  </a:lnTo>
                  <a:lnTo>
                    <a:pt x="609853" y="59435"/>
                  </a:lnTo>
                  <a:lnTo>
                    <a:pt x="605917" y="58420"/>
                  </a:lnTo>
                  <a:lnTo>
                    <a:pt x="601979" y="57276"/>
                  </a:lnTo>
                  <a:lnTo>
                    <a:pt x="597789" y="56896"/>
                  </a:lnTo>
                  <a:close/>
                </a:path>
                <a:path w="631825" h="431800">
                  <a:moveTo>
                    <a:pt x="555498" y="0"/>
                  </a:moveTo>
                  <a:lnTo>
                    <a:pt x="519175" y="15112"/>
                  </a:lnTo>
                  <a:lnTo>
                    <a:pt x="499364" y="44576"/>
                  </a:lnTo>
                  <a:lnTo>
                    <a:pt x="499618" y="45338"/>
                  </a:lnTo>
                  <a:lnTo>
                    <a:pt x="499872" y="46227"/>
                  </a:lnTo>
                  <a:lnTo>
                    <a:pt x="500761" y="48259"/>
                  </a:lnTo>
                  <a:lnTo>
                    <a:pt x="501396" y="49275"/>
                  </a:lnTo>
                  <a:lnTo>
                    <a:pt x="502158" y="50673"/>
                  </a:lnTo>
                  <a:lnTo>
                    <a:pt x="509650" y="59944"/>
                  </a:lnTo>
                  <a:lnTo>
                    <a:pt x="510667" y="59944"/>
                  </a:lnTo>
                  <a:lnTo>
                    <a:pt x="511683" y="59435"/>
                  </a:lnTo>
                  <a:lnTo>
                    <a:pt x="512445" y="58927"/>
                  </a:lnTo>
                  <a:lnTo>
                    <a:pt x="513334" y="57784"/>
                  </a:lnTo>
                  <a:lnTo>
                    <a:pt x="515366" y="53721"/>
                  </a:lnTo>
                  <a:lnTo>
                    <a:pt x="516636" y="51434"/>
                  </a:lnTo>
                  <a:lnTo>
                    <a:pt x="518287" y="48895"/>
                  </a:lnTo>
                  <a:lnTo>
                    <a:pt x="519811" y="46227"/>
                  </a:lnTo>
                  <a:lnTo>
                    <a:pt x="521843" y="43560"/>
                  </a:lnTo>
                  <a:lnTo>
                    <a:pt x="524128" y="40894"/>
                  </a:lnTo>
                  <a:lnTo>
                    <a:pt x="526415" y="38100"/>
                  </a:lnTo>
                  <a:lnTo>
                    <a:pt x="529336" y="35686"/>
                  </a:lnTo>
                  <a:lnTo>
                    <a:pt x="535559" y="31876"/>
                  </a:lnTo>
                  <a:lnTo>
                    <a:pt x="538352" y="30733"/>
                  </a:lnTo>
                  <a:lnTo>
                    <a:pt x="543560" y="29718"/>
                  </a:lnTo>
                  <a:lnTo>
                    <a:pt x="588687" y="29718"/>
                  </a:lnTo>
                  <a:lnTo>
                    <a:pt x="587501" y="25273"/>
                  </a:lnTo>
                  <a:lnTo>
                    <a:pt x="585851" y="21462"/>
                  </a:lnTo>
                  <a:lnTo>
                    <a:pt x="580644" y="12826"/>
                  </a:lnTo>
                  <a:lnTo>
                    <a:pt x="577215" y="9016"/>
                  </a:lnTo>
                  <a:lnTo>
                    <a:pt x="573277" y="6223"/>
                  </a:lnTo>
                  <a:lnTo>
                    <a:pt x="569341" y="3301"/>
                  </a:lnTo>
                  <a:lnTo>
                    <a:pt x="565023" y="1524"/>
                  </a:lnTo>
                  <a:lnTo>
                    <a:pt x="5554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195150" y="3925331"/>
            <a:ext cx="651272" cy="427038"/>
            <a:chOff x="1912239" y="4908930"/>
            <a:chExt cx="1042035" cy="683260"/>
          </a:xfrm>
        </p:grpSpPr>
        <p:sp>
          <p:nvSpPr>
            <p:cNvPr id="32" name="object 32"/>
            <p:cNvSpPr/>
            <p:nvPr/>
          </p:nvSpPr>
          <p:spPr>
            <a:xfrm>
              <a:off x="1918589" y="4915280"/>
              <a:ext cx="1029335" cy="670560"/>
            </a:xfrm>
            <a:custGeom>
              <a:avLst/>
              <a:gdLst/>
              <a:ahLst/>
              <a:cxnLst/>
              <a:rect l="l" t="t" r="r" b="b"/>
              <a:pathLst>
                <a:path w="1029335" h="670560">
                  <a:moveTo>
                    <a:pt x="733298" y="0"/>
                  </a:moveTo>
                  <a:lnTo>
                    <a:pt x="780669" y="100457"/>
                  </a:lnTo>
                  <a:lnTo>
                    <a:pt x="0" y="469265"/>
                  </a:lnTo>
                  <a:lnTo>
                    <a:pt x="94868" y="670052"/>
                  </a:lnTo>
                  <a:lnTo>
                    <a:pt x="875538" y="301244"/>
                  </a:lnTo>
                  <a:lnTo>
                    <a:pt x="923036" y="401701"/>
                  </a:lnTo>
                  <a:lnTo>
                    <a:pt x="1028954" y="105918"/>
                  </a:lnTo>
                  <a:lnTo>
                    <a:pt x="7332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918589" y="4915280"/>
              <a:ext cx="1029335" cy="670560"/>
            </a:xfrm>
            <a:custGeom>
              <a:avLst/>
              <a:gdLst/>
              <a:ahLst/>
              <a:cxnLst/>
              <a:rect l="l" t="t" r="r" b="b"/>
              <a:pathLst>
                <a:path w="1029335" h="670560">
                  <a:moveTo>
                    <a:pt x="0" y="469265"/>
                  </a:moveTo>
                  <a:lnTo>
                    <a:pt x="780669" y="100457"/>
                  </a:lnTo>
                  <a:lnTo>
                    <a:pt x="733298" y="0"/>
                  </a:lnTo>
                  <a:lnTo>
                    <a:pt x="1028954" y="105918"/>
                  </a:lnTo>
                  <a:lnTo>
                    <a:pt x="923036" y="401701"/>
                  </a:lnTo>
                  <a:lnTo>
                    <a:pt x="875538" y="301244"/>
                  </a:lnTo>
                  <a:lnTo>
                    <a:pt x="94868" y="670052"/>
                  </a:lnTo>
                  <a:lnTo>
                    <a:pt x="0" y="46926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34" name="object 34"/>
            <p:cNvSpPr/>
            <p:nvPr/>
          </p:nvSpPr>
          <p:spPr>
            <a:xfrm>
              <a:off x="2071624" y="5079364"/>
              <a:ext cx="652145" cy="390525"/>
            </a:xfrm>
            <a:custGeom>
              <a:avLst/>
              <a:gdLst/>
              <a:ahLst/>
              <a:cxnLst/>
              <a:rect l="l" t="t" r="r" b="b"/>
              <a:pathLst>
                <a:path w="652144" h="390525">
                  <a:moveTo>
                    <a:pt x="110236" y="388747"/>
                  </a:moveTo>
                  <a:lnTo>
                    <a:pt x="100075" y="388747"/>
                  </a:lnTo>
                  <a:lnTo>
                    <a:pt x="100583" y="390017"/>
                  </a:lnTo>
                  <a:lnTo>
                    <a:pt x="107442" y="390017"/>
                  </a:lnTo>
                  <a:lnTo>
                    <a:pt x="110236" y="388747"/>
                  </a:lnTo>
                  <a:close/>
                </a:path>
                <a:path w="652144" h="390525">
                  <a:moveTo>
                    <a:pt x="27686" y="270637"/>
                  </a:moveTo>
                  <a:lnTo>
                    <a:pt x="19938" y="270637"/>
                  </a:lnTo>
                  <a:lnTo>
                    <a:pt x="18161" y="271906"/>
                  </a:lnTo>
                  <a:lnTo>
                    <a:pt x="15620" y="273177"/>
                  </a:lnTo>
                  <a:lnTo>
                    <a:pt x="12573" y="274447"/>
                  </a:lnTo>
                  <a:lnTo>
                    <a:pt x="8889" y="275717"/>
                  </a:lnTo>
                  <a:lnTo>
                    <a:pt x="6095" y="276987"/>
                  </a:lnTo>
                  <a:lnTo>
                    <a:pt x="2286" y="279527"/>
                  </a:lnTo>
                  <a:lnTo>
                    <a:pt x="1015" y="280797"/>
                  </a:lnTo>
                  <a:lnTo>
                    <a:pt x="0" y="283337"/>
                  </a:lnTo>
                  <a:lnTo>
                    <a:pt x="253" y="284606"/>
                  </a:lnTo>
                  <a:lnTo>
                    <a:pt x="1015" y="285877"/>
                  </a:lnTo>
                  <a:lnTo>
                    <a:pt x="1905" y="287147"/>
                  </a:lnTo>
                  <a:lnTo>
                    <a:pt x="3301" y="288417"/>
                  </a:lnTo>
                  <a:lnTo>
                    <a:pt x="5206" y="290956"/>
                  </a:lnTo>
                  <a:lnTo>
                    <a:pt x="98806" y="387477"/>
                  </a:lnTo>
                  <a:lnTo>
                    <a:pt x="99440" y="388747"/>
                  </a:lnTo>
                  <a:lnTo>
                    <a:pt x="111887" y="388747"/>
                  </a:lnTo>
                  <a:lnTo>
                    <a:pt x="115696" y="386206"/>
                  </a:lnTo>
                  <a:lnTo>
                    <a:pt x="118109" y="384937"/>
                  </a:lnTo>
                  <a:lnTo>
                    <a:pt x="120776" y="383667"/>
                  </a:lnTo>
                  <a:lnTo>
                    <a:pt x="124078" y="382397"/>
                  </a:lnTo>
                  <a:lnTo>
                    <a:pt x="126873" y="381127"/>
                  </a:lnTo>
                  <a:lnTo>
                    <a:pt x="130937" y="378587"/>
                  </a:lnTo>
                  <a:lnTo>
                    <a:pt x="132461" y="378587"/>
                  </a:lnTo>
                  <a:lnTo>
                    <a:pt x="134493" y="376047"/>
                  </a:lnTo>
                  <a:lnTo>
                    <a:pt x="135127" y="374777"/>
                  </a:lnTo>
                  <a:lnTo>
                    <a:pt x="135381" y="374777"/>
                  </a:lnTo>
                  <a:lnTo>
                    <a:pt x="135381" y="370967"/>
                  </a:lnTo>
                  <a:lnTo>
                    <a:pt x="133884" y="358267"/>
                  </a:lnTo>
                  <a:lnTo>
                    <a:pt x="108584" y="358267"/>
                  </a:lnTo>
                  <a:lnTo>
                    <a:pt x="29209" y="271906"/>
                  </a:lnTo>
                  <a:lnTo>
                    <a:pt x="27686" y="270637"/>
                  </a:lnTo>
                  <a:close/>
                </a:path>
                <a:path w="652144" h="390525">
                  <a:moveTo>
                    <a:pt x="115315" y="226187"/>
                  </a:moveTo>
                  <a:lnTo>
                    <a:pt x="113918" y="227456"/>
                  </a:lnTo>
                  <a:lnTo>
                    <a:pt x="112013" y="227456"/>
                  </a:lnTo>
                  <a:lnTo>
                    <a:pt x="110236" y="228727"/>
                  </a:lnTo>
                  <a:lnTo>
                    <a:pt x="107823" y="228727"/>
                  </a:lnTo>
                  <a:lnTo>
                    <a:pt x="104648" y="231267"/>
                  </a:lnTo>
                  <a:lnTo>
                    <a:pt x="97281" y="233806"/>
                  </a:lnTo>
                  <a:lnTo>
                    <a:pt x="95631" y="235077"/>
                  </a:lnTo>
                  <a:lnTo>
                    <a:pt x="94361" y="236347"/>
                  </a:lnTo>
                  <a:lnTo>
                    <a:pt x="93471" y="237617"/>
                  </a:lnTo>
                  <a:lnTo>
                    <a:pt x="92709" y="237617"/>
                  </a:lnTo>
                  <a:lnTo>
                    <a:pt x="92328" y="238887"/>
                  </a:lnTo>
                  <a:lnTo>
                    <a:pt x="92328" y="241427"/>
                  </a:lnTo>
                  <a:lnTo>
                    <a:pt x="92582" y="242697"/>
                  </a:lnTo>
                  <a:lnTo>
                    <a:pt x="108712" y="358267"/>
                  </a:lnTo>
                  <a:lnTo>
                    <a:pt x="133884" y="358267"/>
                  </a:lnTo>
                  <a:lnTo>
                    <a:pt x="119506" y="236347"/>
                  </a:lnTo>
                  <a:lnTo>
                    <a:pt x="119252" y="233806"/>
                  </a:lnTo>
                  <a:lnTo>
                    <a:pt x="118871" y="231267"/>
                  </a:lnTo>
                  <a:lnTo>
                    <a:pt x="118490" y="229997"/>
                  </a:lnTo>
                  <a:lnTo>
                    <a:pt x="117982" y="228727"/>
                  </a:lnTo>
                  <a:lnTo>
                    <a:pt x="117348" y="227456"/>
                  </a:lnTo>
                  <a:lnTo>
                    <a:pt x="115315" y="226187"/>
                  </a:lnTo>
                  <a:close/>
                </a:path>
                <a:path w="652144" h="390525">
                  <a:moveTo>
                    <a:pt x="200406" y="345567"/>
                  </a:moveTo>
                  <a:lnTo>
                    <a:pt x="194944" y="345567"/>
                  </a:lnTo>
                  <a:lnTo>
                    <a:pt x="195706" y="346837"/>
                  </a:lnTo>
                  <a:lnTo>
                    <a:pt x="198881" y="346837"/>
                  </a:lnTo>
                  <a:lnTo>
                    <a:pt x="200406" y="345567"/>
                  </a:lnTo>
                  <a:close/>
                </a:path>
                <a:path w="652144" h="390525">
                  <a:moveTo>
                    <a:pt x="161036" y="207137"/>
                  </a:moveTo>
                  <a:lnTo>
                    <a:pt x="154939" y="207137"/>
                  </a:lnTo>
                  <a:lnTo>
                    <a:pt x="151383" y="208406"/>
                  </a:lnTo>
                  <a:lnTo>
                    <a:pt x="149098" y="209677"/>
                  </a:lnTo>
                  <a:lnTo>
                    <a:pt x="146557" y="210947"/>
                  </a:lnTo>
                  <a:lnTo>
                    <a:pt x="143890" y="212217"/>
                  </a:lnTo>
                  <a:lnTo>
                    <a:pt x="141858" y="213487"/>
                  </a:lnTo>
                  <a:lnTo>
                    <a:pt x="140334" y="214756"/>
                  </a:lnTo>
                  <a:lnTo>
                    <a:pt x="138683" y="214756"/>
                  </a:lnTo>
                  <a:lnTo>
                    <a:pt x="137413" y="216027"/>
                  </a:lnTo>
                  <a:lnTo>
                    <a:pt x="136525" y="217297"/>
                  </a:lnTo>
                  <a:lnTo>
                    <a:pt x="135127" y="218567"/>
                  </a:lnTo>
                  <a:lnTo>
                    <a:pt x="135000" y="219837"/>
                  </a:lnTo>
                  <a:lnTo>
                    <a:pt x="134746" y="219837"/>
                  </a:lnTo>
                  <a:lnTo>
                    <a:pt x="134874" y="221106"/>
                  </a:lnTo>
                  <a:lnTo>
                    <a:pt x="135127" y="221106"/>
                  </a:lnTo>
                  <a:lnTo>
                    <a:pt x="193420" y="344297"/>
                  </a:lnTo>
                  <a:lnTo>
                    <a:pt x="193801" y="345567"/>
                  </a:lnTo>
                  <a:lnTo>
                    <a:pt x="202183" y="345567"/>
                  </a:lnTo>
                  <a:lnTo>
                    <a:pt x="204088" y="344297"/>
                  </a:lnTo>
                  <a:lnTo>
                    <a:pt x="206248" y="344297"/>
                  </a:lnTo>
                  <a:lnTo>
                    <a:pt x="208787" y="343027"/>
                  </a:lnTo>
                  <a:lnTo>
                    <a:pt x="211455" y="341756"/>
                  </a:lnTo>
                  <a:lnTo>
                    <a:pt x="213487" y="340487"/>
                  </a:lnTo>
                  <a:lnTo>
                    <a:pt x="215137" y="339217"/>
                  </a:lnTo>
                  <a:lnTo>
                    <a:pt x="216662" y="337947"/>
                  </a:lnTo>
                  <a:lnTo>
                    <a:pt x="217931" y="337947"/>
                  </a:lnTo>
                  <a:lnTo>
                    <a:pt x="219582" y="335406"/>
                  </a:lnTo>
                  <a:lnTo>
                    <a:pt x="220090" y="335406"/>
                  </a:lnTo>
                  <a:lnTo>
                    <a:pt x="220344" y="334137"/>
                  </a:lnTo>
                  <a:lnTo>
                    <a:pt x="220471" y="332867"/>
                  </a:lnTo>
                  <a:lnTo>
                    <a:pt x="220090" y="331597"/>
                  </a:lnTo>
                  <a:lnTo>
                    <a:pt x="161798" y="208406"/>
                  </a:lnTo>
                  <a:lnTo>
                    <a:pt x="161544" y="208406"/>
                  </a:lnTo>
                  <a:lnTo>
                    <a:pt x="161036" y="207137"/>
                  </a:lnTo>
                  <a:close/>
                </a:path>
                <a:path w="652144" h="390525">
                  <a:moveTo>
                    <a:pt x="262889" y="156337"/>
                  </a:moveTo>
                  <a:lnTo>
                    <a:pt x="262255" y="156337"/>
                  </a:lnTo>
                  <a:lnTo>
                    <a:pt x="261619" y="157606"/>
                  </a:lnTo>
                  <a:lnTo>
                    <a:pt x="196469" y="188087"/>
                  </a:lnTo>
                  <a:lnTo>
                    <a:pt x="194182" y="189356"/>
                  </a:lnTo>
                  <a:lnTo>
                    <a:pt x="192658" y="190627"/>
                  </a:lnTo>
                  <a:lnTo>
                    <a:pt x="190881" y="194437"/>
                  </a:lnTo>
                  <a:lnTo>
                    <a:pt x="191134" y="196977"/>
                  </a:lnTo>
                  <a:lnTo>
                    <a:pt x="192531" y="199517"/>
                  </a:lnTo>
                  <a:lnTo>
                    <a:pt x="246380" y="313817"/>
                  </a:lnTo>
                  <a:lnTo>
                    <a:pt x="247776" y="316356"/>
                  </a:lnTo>
                  <a:lnTo>
                    <a:pt x="249555" y="318897"/>
                  </a:lnTo>
                  <a:lnTo>
                    <a:pt x="251587" y="318897"/>
                  </a:lnTo>
                  <a:lnTo>
                    <a:pt x="253745" y="320167"/>
                  </a:lnTo>
                  <a:lnTo>
                    <a:pt x="255905" y="320167"/>
                  </a:lnTo>
                  <a:lnTo>
                    <a:pt x="258190" y="318897"/>
                  </a:lnTo>
                  <a:lnTo>
                    <a:pt x="321101" y="288417"/>
                  </a:lnTo>
                  <a:lnTo>
                    <a:pt x="266953" y="288417"/>
                  </a:lnTo>
                  <a:lnTo>
                    <a:pt x="249555" y="251587"/>
                  </a:lnTo>
                  <a:lnTo>
                    <a:pt x="288925" y="233806"/>
                  </a:lnTo>
                  <a:lnTo>
                    <a:pt x="289559" y="233806"/>
                  </a:lnTo>
                  <a:lnTo>
                    <a:pt x="290068" y="232537"/>
                  </a:lnTo>
                  <a:lnTo>
                    <a:pt x="290449" y="232537"/>
                  </a:lnTo>
                  <a:lnTo>
                    <a:pt x="290956" y="231267"/>
                  </a:lnTo>
                  <a:lnTo>
                    <a:pt x="239902" y="231267"/>
                  </a:lnTo>
                  <a:lnTo>
                    <a:pt x="224917" y="199517"/>
                  </a:lnTo>
                  <a:lnTo>
                    <a:pt x="271525" y="177927"/>
                  </a:lnTo>
                  <a:lnTo>
                    <a:pt x="272542" y="177927"/>
                  </a:lnTo>
                  <a:lnTo>
                    <a:pt x="272795" y="176656"/>
                  </a:lnTo>
                  <a:lnTo>
                    <a:pt x="273176" y="176656"/>
                  </a:lnTo>
                  <a:lnTo>
                    <a:pt x="273176" y="172847"/>
                  </a:lnTo>
                  <a:lnTo>
                    <a:pt x="272923" y="172847"/>
                  </a:lnTo>
                  <a:lnTo>
                    <a:pt x="272414" y="170306"/>
                  </a:lnTo>
                  <a:lnTo>
                    <a:pt x="272033" y="169037"/>
                  </a:lnTo>
                  <a:lnTo>
                    <a:pt x="271399" y="167767"/>
                  </a:lnTo>
                  <a:lnTo>
                    <a:pt x="270509" y="166497"/>
                  </a:lnTo>
                  <a:lnTo>
                    <a:pt x="269494" y="163956"/>
                  </a:lnTo>
                  <a:lnTo>
                    <a:pt x="268605" y="162687"/>
                  </a:lnTo>
                  <a:lnTo>
                    <a:pt x="265556" y="157606"/>
                  </a:lnTo>
                  <a:lnTo>
                    <a:pt x="264159" y="157606"/>
                  </a:lnTo>
                  <a:lnTo>
                    <a:pt x="262889" y="156337"/>
                  </a:lnTo>
                  <a:close/>
                </a:path>
                <a:path w="652144" h="390525">
                  <a:moveTo>
                    <a:pt x="317245" y="266827"/>
                  </a:moveTo>
                  <a:lnTo>
                    <a:pt x="313944" y="266827"/>
                  </a:lnTo>
                  <a:lnTo>
                    <a:pt x="266953" y="288417"/>
                  </a:lnTo>
                  <a:lnTo>
                    <a:pt x="321101" y="288417"/>
                  </a:lnTo>
                  <a:lnTo>
                    <a:pt x="323723" y="287147"/>
                  </a:lnTo>
                  <a:lnTo>
                    <a:pt x="324865" y="287147"/>
                  </a:lnTo>
                  <a:lnTo>
                    <a:pt x="325119" y="285877"/>
                  </a:lnTo>
                  <a:lnTo>
                    <a:pt x="325500" y="285877"/>
                  </a:lnTo>
                  <a:lnTo>
                    <a:pt x="325500" y="283337"/>
                  </a:lnTo>
                  <a:lnTo>
                    <a:pt x="325246" y="282067"/>
                  </a:lnTo>
                  <a:lnTo>
                    <a:pt x="324865" y="280797"/>
                  </a:lnTo>
                  <a:lnTo>
                    <a:pt x="324357" y="279527"/>
                  </a:lnTo>
                  <a:lnTo>
                    <a:pt x="323723" y="276987"/>
                  </a:lnTo>
                  <a:lnTo>
                    <a:pt x="322833" y="275717"/>
                  </a:lnTo>
                  <a:lnTo>
                    <a:pt x="321818" y="273177"/>
                  </a:lnTo>
                  <a:lnTo>
                    <a:pt x="321056" y="271906"/>
                  </a:lnTo>
                  <a:lnTo>
                    <a:pt x="320167" y="270637"/>
                  </a:lnTo>
                  <a:lnTo>
                    <a:pt x="319405" y="269367"/>
                  </a:lnTo>
                  <a:lnTo>
                    <a:pt x="318007" y="268097"/>
                  </a:lnTo>
                  <a:lnTo>
                    <a:pt x="317245" y="266827"/>
                  </a:lnTo>
                  <a:close/>
                </a:path>
                <a:path w="652144" h="390525">
                  <a:moveTo>
                    <a:pt x="26288" y="269367"/>
                  </a:moveTo>
                  <a:lnTo>
                    <a:pt x="23240" y="269367"/>
                  </a:lnTo>
                  <a:lnTo>
                    <a:pt x="21717" y="270637"/>
                  </a:lnTo>
                  <a:lnTo>
                    <a:pt x="26924" y="270637"/>
                  </a:lnTo>
                  <a:lnTo>
                    <a:pt x="26288" y="269367"/>
                  </a:lnTo>
                  <a:close/>
                </a:path>
                <a:path w="652144" h="390525">
                  <a:moveTo>
                    <a:pt x="375919" y="261747"/>
                  </a:moveTo>
                  <a:lnTo>
                    <a:pt x="372999" y="261747"/>
                  </a:lnTo>
                  <a:lnTo>
                    <a:pt x="374269" y="263017"/>
                  </a:lnTo>
                  <a:lnTo>
                    <a:pt x="375919" y="261747"/>
                  </a:lnTo>
                  <a:close/>
                </a:path>
                <a:path w="652144" h="390525">
                  <a:moveTo>
                    <a:pt x="307213" y="137287"/>
                  </a:moveTo>
                  <a:lnTo>
                    <a:pt x="301878" y="137287"/>
                  </a:lnTo>
                  <a:lnTo>
                    <a:pt x="298069" y="139827"/>
                  </a:lnTo>
                  <a:lnTo>
                    <a:pt x="295528" y="141097"/>
                  </a:lnTo>
                  <a:lnTo>
                    <a:pt x="292481" y="142367"/>
                  </a:lnTo>
                  <a:lnTo>
                    <a:pt x="289051" y="143637"/>
                  </a:lnTo>
                  <a:lnTo>
                    <a:pt x="286384" y="144906"/>
                  </a:lnTo>
                  <a:lnTo>
                    <a:pt x="284480" y="146177"/>
                  </a:lnTo>
                  <a:lnTo>
                    <a:pt x="282701" y="147447"/>
                  </a:lnTo>
                  <a:lnTo>
                    <a:pt x="281558" y="148717"/>
                  </a:lnTo>
                  <a:lnTo>
                    <a:pt x="280543" y="149987"/>
                  </a:lnTo>
                  <a:lnTo>
                    <a:pt x="280669" y="151256"/>
                  </a:lnTo>
                  <a:lnTo>
                    <a:pt x="281431" y="152527"/>
                  </a:lnTo>
                  <a:lnTo>
                    <a:pt x="282067" y="155067"/>
                  </a:lnTo>
                  <a:lnTo>
                    <a:pt x="283337" y="156337"/>
                  </a:lnTo>
                  <a:lnTo>
                    <a:pt x="285114" y="158877"/>
                  </a:lnTo>
                  <a:lnTo>
                    <a:pt x="368553" y="257937"/>
                  </a:lnTo>
                  <a:lnTo>
                    <a:pt x="371982" y="261747"/>
                  </a:lnTo>
                  <a:lnTo>
                    <a:pt x="379475" y="261747"/>
                  </a:lnTo>
                  <a:lnTo>
                    <a:pt x="384301" y="259206"/>
                  </a:lnTo>
                  <a:lnTo>
                    <a:pt x="387476" y="257937"/>
                  </a:lnTo>
                  <a:lnTo>
                    <a:pt x="391287" y="256667"/>
                  </a:lnTo>
                  <a:lnTo>
                    <a:pt x="395096" y="254127"/>
                  </a:lnTo>
                  <a:lnTo>
                    <a:pt x="398018" y="252856"/>
                  </a:lnTo>
                  <a:lnTo>
                    <a:pt x="402336" y="250317"/>
                  </a:lnTo>
                  <a:lnTo>
                    <a:pt x="403987" y="249047"/>
                  </a:lnTo>
                  <a:lnTo>
                    <a:pt x="406019" y="247777"/>
                  </a:lnTo>
                  <a:lnTo>
                    <a:pt x="406653" y="246506"/>
                  </a:lnTo>
                  <a:lnTo>
                    <a:pt x="406907" y="243967"/>
                  </a:lnTo>
                  <a:lnTo>
                    <a:pt x="406781" y="242697"/>
                  </a:lnTo>
                  <a:lnTo>
                    <a:pt x="404120" y="229997"/>
                  </a:lnTo>
                  <a:lnTo>
                    <a:pt x="379602" y="229997"/>
                  </a:lnTo>
                  <a:lnTo>
                    <a:pt x="308609" y="139827"/>
                  </a:lnTo>
                  <a:lnTo>
                    <a:pt x="307848" y="138556"/>
                  </a:lnTo>
                  <a:lnTo>
                    <a:pt x="307213" y="137287"/>
                  </a:lnTo>
                  <a:close/>
                </a:path>
                <a:path w="652144" h="390525">
                  <a:moveTo>
                    <a:pt x="282701" y="213487"/>
                  </a:moveTo>
                  <a:lnTo>
                    <a:pt x="279400" y="213487"/>
                  </a:lnTo>
                  <a:lnTo>
                    <a:pt x="239902" y="231267"/>
                  </a:lnTo>
                  <a:lnTo>
                    <a:pt x="290956" y="231267"/>
                  </a:lnTo>
                  <a:lnTo>
                    <a:pt x="290830" y="228727"/>
                  </a:lnTo>
                  <a:lnTo>
                    <a:pt x="290575" y="227456"/>
                  </a:lnTo>
                  <a:lnTo>
                    <a:pt x="290194" y="226187"/>
                  </a:lnTo>
                  <a:lnTo>
                    <a:pt x="289687" y="224917"/>
                  </a:lnTo>
                  <a:lnTo>
                    <a:pt x="289051" y="223647"/>
                  </a:lnTo>
                  <a:lnTo>
                    <a:pt x="287274" y="219837"/>
                  </a:lnTo>
                  <a:lnTo>
                    <a:pt x="285623" y="217297"/>
                  </a:lnTo>
                  <a:lnTo>
                    <a:pt x="284099" y="214756"/>
                  </a:lnTo>
                  <a:lnTo>
                    <a:pt x="282701" y="213487"/>
                  </a:lnTo>
                  <a:close/>
                </a:path>
                <a:path w="652144" h="390525">
                  <a:moveTo>
                    <a:pt x="384301" y="101727"/>
                  </a:moveTo>
                  <a:lnTo>
                    <a:pt x="378332" y="101727"/>
                  </a:lnTo>
                  <a:lnTo>
                    <a:pt x="376300" y="102997"/>
                  </a:lnTo>
                  <a:lnTo>
                    <a:pt x="374395" y="102997"/>
                  </a:lnTo>
                  <a:lnTo>
                    <a:pt x="371728" y="104267"/>
                  </a:lnTo>
                  <a:lnTo>
                    <a:pt x="368553" y="105537"/>
                  </a:lnTo>
                  <a:lnTo>
                    <a:pt x="365506" y="108077"/>
                  </a:lnTo>
                  <a:lnTo>
                    <a:pt x="363093" y="109347"/>
                  </a:lnTo>
                  <a:lnTo>
                    <a:pt x="361442" y="109347"/>
                  </a:lnTo>
                  <a:lnTo>
                    <a:pt x="359663" y="110617"/>
                  </a:lnTo>
                  <a:lnTo>
                    <a:pt x="358394" y="111887"/>
                  </a:lnTo>
                  <a:lnTo>
                    <a:pt x="356743" y="113156"/>
                  </a:lnTo>
                  <a:lnTo>
                    <a:pt x="356234" y="114427"/>
                  </a:lnTo>
                  <a:lnTo>
                    <a:pt x="356234" y="118237"/>
                  </a:lnTo>
                  <a:lnTo>
                    <a:pt x="356615" y="119506"/>
                  </a:lnTo>
                  <a:lnTo>
                    <a:pt x="379730" y="229997"/>
                  </a:lnTo>
                  <a:lnTo>
                    <a:pt x="404120" y="229997"/>
                  </a:lnTo>
                  <a:lnTo>
                    <a:pt x="387095" y="148717"/>
                  </a:lnTo>
                  <a:lnTo>
                    <a:pt x="422719" y="148717"/>
                  </a:lnTo>
                  <a:lnTo>
                    <a:pt x="386969" y="104267"/>
                  </a:lnTo>
                  <a:lnTo>
                    <a:pt x="386080" y="104267"/>
                  </a:lnTo>
                  <a:lnTo>
                    <a:pt x="384301" y="101727"/>
                  </a:lnTo>
                  <a:close/>
                </a:path>
                <a:path w="652144" h="390525">
                  <a:moveTo>
                    <a:pt x="422719" y="148717"/>
                  </a:moveTo>
                  <a:lnTo>
                    <a:pt x="387350" y="148717"/>
                  </a:lnTo>
                  <a:lnTo>
                    <a:pt x="447294" y="221106"/>
                  </a:lnTo>
                  <a:lnTo>
                    <a:pt x="448437" y="222377"/>
                  </a:lnTo>
                  <a:lnTo>
                    <a:pt x="449452" y="223647"/>
                  </a:lnTo>
                  <a:lnTo>
                    <a:pt x="450595" y="223647"/>
                  </a:lnTo>
                  <a:lnTo>
                    <a:pt x="451612" y="224917"/>
                  </a:lnTo>
                  <a:lnTo>
                    <a:pt x="458088" y="224917"/>
                  </a:lnTo>
                  <a:lnTo>
                    <a:pt x="462914" y="222377"/>
                  </a:lnTo>
                  <a:lnTo>
                    <a:pt x="469900" y="219837"/>
                  </a:lnTo>
                  <a:lnTo>
                    <a:pt x="473328" y="217297"/>
                  </a:lnTo>
                  <a:lnTo>
                    <a:pt x="476123" y="216027"/>
                  </a:lnTo>
                  <a:lnTo>
                    <a:pt x="478155" y="214756"/>
                  </a:lnTo>
                  <a:lnTo>
                    <a:pt x="480313" y="213487"/>
                  </a:lnTo>
                  <a:lnTo>
                    <a:pt x="481964" y="212217"/>
                  </a:lnTo>
                  <a:lnTo>
                    <a:pt x="484377" y="210947"/>
                  </a:lnTo>
                  <a:lnTo>
                    <a:pt x="485013" y="209677"/>
                  </a:lnTo>
                  <a:lnTo>
                    <a:pt x="485520" y="205867"/>
                  </a:lnTo>
                  <a:lnTo>
                    <a:pt x="485520" y="204597"/>
                  </a:lnTo>
                  <a:lnTo>
                    <a:pt x="485139" y="203327"/>
                  </a:lnTo>
                  <a:lnTo>
                    <a:pt x="483255" y="193167"/>
                  </a:lnTo>
                  <a:lnTo>
                    <a:pt x="458469" y="193167"/>
                  </a:lnTo>
                  <a:lnTo>
                    <a:pt x="422719" y="148717"/>
                  </a:lnTo>
                  <a:close/>
                </a:path>
                <a:path w="652144" h="390525">
                  <a:moveTo>
                    <a:pt x="458343" y="66167"/>
                  </a:moveTo>
                  <a:lnTo>
                    <a:pt x="453008" y="66167"/>
                  </a:lnTo>
                  <a:lnTo>
                    <a:pt x="451231" y="67437"/>
                  </a:lnTo>
                  <a:lnTo>
                    <a:pt x="448944" y="67437"/>
                  </a:lnTo>
                  <a:lnTo>
                    <a:pt x="445896" y="69977"/>
                  </a:lnTo>
                  <a:lnTo>
                    <a:pt x="442721" y="71247"/>
                  </a:lnTo>
                  <a:lnTo>
                    <a:pt x="440308" y="72517"/>
                  </a:lnTo>
                  <a:lnTo>
                    <a:pt x="437006" y="73787"/>
                  </a:lnTo>
                  <a:lnTo>
                    <a:pt x="435863" y="75056"/>
                  </a:lnTo>
                  <a:lnTo>
                    <a:pt x="434339" y="76327"/>
                  </a:lnTo>
                  <a:lnTo>
                    <a:pt x="433958" y="77597"/>
                  </a:lnTo>
                  <a:lnTo>
                    <a:pt x="433958" y="78867"/>
                  </a:lnTo>
                  <a:lnTo>
                    <a:pt x="434213" y="80137"/>
                  </a:lnTo>
                  <a:lnTo>
                    <a:pt x="458724" y="191897"/>
                  </a:lnTo>
                  <a:lnTo>
                    <a:pt x="458469" y="193167"/>
                  </a:lnTo>
                  <a:lnTo>
                    <a:pt x="483255" y="193167"/>
                  </a:lnTo>
                  <a:lnTo>
                    <a:pt x="460882" y="72517"/>
                  </a:lnTo>
                  <a:lnTo>
                    <a:pt x="460248" y="69977"/>
                  </a:lnTo>
                  <a:lnTo>
                    <a:pt x="459739" y="68706"/>
                  </a:lnTo>
                  <a:lnTo>
                    <a:pt x="459105" y="67437"/>
                  </a:lnTo>
                  <a:lnTo>
                    <a:pt x="458343" y="66167"/>
                  </a:lnTo>
                  <a:close/>
                </a:path>
                <a:path w="652144" h="390525">
                  <a:moveTo>
                    <a:pt x="573405" y="137287"/>
                  </a:moveTo>
                  <a:lnTo>
                    <a:pt x="572134" y="137414"/>
                  </a:lnTo>
                  <a:lnTo>
                    <a:pt x="571500" y="137795"/>
                  </a:lnTo>
                  <a:lnTo>
                    <a:pt x="570992" y="138049"/>
                  </a:lnTo>
                  <a:lnTo>
                    <a:pt x="570611" y="138430"/>
                  </a:lnTo>
                  <a:lnTo>
                    <a:pt x="570102" y="139446"/>
                  </a:lnTo>
                  <a:lnTo>
                    <a:pt x="570102" y="142112"/>
                  </a:lnTo>
                  <a:lnTo>
                    <a:pt x="570357" y="143256"/>
                  </a:lnTo>
                  <a:lnTo>
                    <a:pt x="571373" y="146050"/>
                  </a:lnTo>
                  <a:lnTo>
                    <a:pt x="572134" y="147574"/>
                  </a:lnTo>
                  <a:lnTo>
                    <a:pt x="573024" y="149479"/>
                  </a:lnTo>
                  <a:lnTo>
                    <a:pt x="573786" y="151257"/>
                  </a:lnTo>
                  <a:lnTo>
                    <a:pt x="575182" y="154051"/>
                  </a:lnTo>
                  <a:lnTo>
                    <a:pt x="575944" y="155194"/>
                  </a:lnTo>
                  <a:lnTo>
                    <a:pt x="576452" y="156210"/>
                  </a:lnTo>
                  <a:lnTo>
                    <a:pt x="577088" y="156972"/>
                  </a:lnTo>
                  <a:lnTo>
                    <a:pt x="577595" y="157734"/>
                  </a:lnTo>
                  <a:lnTo>
                    <a:pt x="579246" y="159385"/>
                  </a:lnTo>
                  <a:lnTo>
                    <a:pt x="580008" y="159766"/>
                  </a:lnTo>
                  <a:lnTo>
                    <a:pt x="580770" y="159893"/>
                  </a:lnTo>
                  <a:lnTo>
                    <a:pt x="581659" y="160147"/>
                  </a:lnTo>
                  <a:lnTo>
                    <a:pt x="604265" y="156337"/>
                  </a:lnTo>
                  <a:lnTo>
                    <a:pt x="608076" y="155194"/>
                  </a:lnTo>
                  <a:lnTo>
                    <a:pt x="612013" y="153670"/>
                  </a:lnTo>
                  <a:lnTo>
                    <a:pt x="623824" y="148082"/>
                  </a:lnTo>
                  <a:lnTo>
                    <a:pt x="630301" y="143764"/>
                  </a:lnTo>
                  <a:lnTo>
                    <a:pt x="637002" y="137541"/>
                  </a:lnTo>
                  <a:lnTo>
                    <a:pt x="576833" y="137541"/>
                  </a:lnTo>
                  <a:lnTo>
                    <a:pt x="573405" y="137287"/>
                  </a:lnTo>
                  <a:close/>
                </a:path>
                <a:path w="652144" h="390525">
                  <a:moveTo>
                    <a:pt x="647355" y="85343"/>
                  </a:moveTo>
                  <a:lnTo>
                    <a:pt x="602614" y="85343"/>
                  </a:lnTo>
                  <a:lnTo>
                    <a:pt x="605536" y="86106"/>
                  </a:lnTo>
                  <a:lnTo>
                    <a:pt x="608583" y="86868"/>
                  </a:lnTo>
                  <a:lnTo>
                    <a:pt x="611124" y="88137"/>
                  </a:lnTo>
                  <a:lnTo>
                    <a:pt x="621723" y="110236"/>
                  </a:lnTo>
                  <a:lnTo>
                    <a:pt x="621792" y="112014"/>
                  </a:lnTo>
                  <a:lnTo>
                    <a:pt x="587628" y="136906"/>
                  </a:lnTo>
                  <a:lnTo>
                    <a:pt x="579119" y="137541"/>
                  </a:lnTo>
                  <a:lnTo>
                    <a:pt x="637002" y="137541"/>
                  </a:lnTo>
                  <a:lnTo>
                    <a:pt x="651637" y="110236"/>
                  </a:lnTo>
                  <a:lnTo>
                    <a:pt x="651454" y="105410"/>
                  </a:lnTo>
                  <a:lnTo>
                    <a:pt x="651337" y="101092"/>
                  </a:lnTo>
                  <a:lnTo>
                    <a:pt x="651256" y="96774"/>
                  </a:lnTo>
                  <a:lnTo>
                    <a:pt x="649477" y="89916"/>
                  </a:lnTo>
                  <a:lnTo>
                    <a:pt x="647355" y="85343"/>
                  </a:lnTo>
                  <a:close/>
                </a:path>
                <a:path w="652144" h="390525">
                  <a:moveTo>
                    <a:pt x="593725" y="0"/>
                  </a:moveTo>
                  <a:lnTo>
                    <a:pt x="593089" y="0"/>
                  </a:lnTo>
                  <a:lnTo>
                    <a:pt x="592455" y="254"/>
                  </a:lnTo>
                  <a:lnTo>
                    <a:pt x="530606" y="29591"/>
                  </a:lnTo>
                  <a:lnTo>
                    <a:pt x="528319" y="30607"/>
                  </a:lnTo>
                  <a:lnTo>
                    <a:pt x="526923" y="32004"/>
                  </a:lnTo>
                  <a:lnTo>
                    <a:pt x="525907" y="35306"/>
                  </a:lnTo>
                  <a:lnTo>
                    <a:pt x="526288" y="37465"/>
                  </a:lnTo>
                  <a:lnTo>
                    <a:pt x="555625" y="99568"/>
                  </a:lnTo>
                  <a:lnTo>
                    <a:pt x="559562" y="102362"/>
                  </a:lnTo>
                  <a:lnTo>
                    <a:pt x="561213" y="102108"/>
                  </a:lnTo>
                  <a:lnTo>
                    <a:pt x="574801" y="94361"/>
                  </a:lnTo>
                  <a:lnTo>
                    <a:pt x="582168" y="90678"/>
                  </a:lnTo>
                  <a:lnTo>
                    <a:pt x="587120" y="88392"/>
                  </a:lnTo>
                  <a:lnTo>
                    <a:pt x="591565" y="86868"/>
                  </a:lnTo>
                  <a:lnTo>
                    <a:pt x="599186" y="85343"/>
                  </a:lnTo>
                  <a:lnTo>
                    <a:pt x="647355" y="85343"/>
                  </a:lnTo>
                  <a:lnTo>
                    <a:pt x="643255" y="76581"/>
                  </a:lnTo>
                  <a:lnTo>
                    <a:pt x="640584" y="72898"/>
                  </a:lnTo>
                  <a:lnTo>
                    <a:pt x="569976" y="72898"/>
                  </a:lnTo>
                  <a:lnTo>
                    <a:pt x="556768" y="44958"/>
                  </a:lnTo>
                  <a:lnTo>
                    <a:pt x="603250" y="22987"/>
                  </a:lnTo>
                  <a:lnTo>
                    <a:pt x="604519" y="22352"/>
                  </a:lnTo>
                  <a:lnTo>
                    <a:pt x="605155" y="20955"/>
                  </a:lnTo>
                  <a:lnTo>
                    <a:pt x="605027" y="18796"/>
                  </a:lnTo>
                  <a:lnTo>
                    <a:pt x="604774" y="16637"/>
                  </a:lnTo>
                  <a:lnTo>
                    <a:pt x="603757" y="13589"/>
                  </a:lnTo>
                  <a:lnTo>
                    <a:pt x="601852" y="9525"/>
                  </a:lnTo>
                  <a:lnTo>
                    <a:pt x="600963" y="7493"/>
                  </a:lnTo>
                  <a:lnTo>
                    <a:pt x="600075" y="5842"/>
                  </a:lnTo>
                  <a:lnTo>
                    <a:pt x="598296" y="3048"/>
                  </a:lnTo>
                  <a:lnTo>
                    <a:pt x="597534" y="2032"/>
                  </a:lnTo>
                  <a:lnTo>
                    <a:pt x="596773" y="1397"/>
                  </a:lnTo>
                  <a:lnTo>
                    <a:pt x="596011" y="635"/>
                  </a:lnTo>
                  <a:lnTo>
                    <a:pt x="595249" y="254"/>
                  </a:lnTo>
                  <a:lnTo>
                    <a:pt x="593725" y="0"/>
                  </a:lnTo>
                  <a:close/>
                </a:path>
                <a:path w="652144" h="390525">
                  <a:moveTo>
                    <a:pt x="610234" y="58166"/>
                  </a:moveTo>
                  <a:lnTo>
                    <a:pt x="604012" y="59055"/>
                  </a:lnTo>
                  <a:lnTo>
                    <a:pt x="597788" y="60071"/>
                  </a:lnTo>
                  <a:lnTo>
                    <a:pt x="591057" y="62230"/>
                  </a:lnTo>
                  <a:lnTo>
                    <a:pt x="584073" y="65532"/>
                  </a:lnTo>
                  <a:lnTo>
                    <a:pt x="581406" y="66675"/>
                  </a:lnTo>
                  <a:lnTo>
                    <a:pt x="578993" y="67945"/>
                  </a:lnTo>
                  <a:lnTo>
                    <a:pt x="574420" y="70231"/>
                  </a:lnTo>
                  <a:lnTo>
                    <a:pt x="572262" y="71501"/>
                  </a:lnTo>
                  <a:lnTo>
                    <a:pt x="569976" y="72898"/>
                  </a:lnTo>
                  <a:lnTo>
                    <a:pt x="640584" y="72898"/>
                  </a:lnTo>
                  <a:lnTo>
                    <a:pt x="639571" y="71501"/>
                  </a:lnTo>
                  <a:lnTo>
                    <a:pt x="631189" y="63881"/>
                  </a:lnTo>
                  <a:lnTo>
                    <a:pt x="626490" y="61214"/>
                  </a:lnTo>
                  <a:lnTo>
                    <a:pt x="616076" y="58420"/>
                  </a:lnTo>
                  <a:lnTo>
                    <a:pt x="610234" y="581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4641532" y="3531854"/>
            <a:ext cx="741363" cy="881459"/>
            <a:chOff x="7426452" y="4279366"/>
            <a:chExt cx="1186180" cy="1410335"/>
          </a:xfrm>
        </p:grpSpPr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26452" y="4279366"/>
              <a:ext cx="320103" cy="33225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89317" y="4310507"/>
              <a:ext cx="234442" cy="24658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489317" y="4310507"/>
              <a:ext cx="234950" cy="247015"/>
            </a:xfrm>
            <a:custGeom>
              <a:avLst/>
              <a:gdLst/>
              <a:ahLst/>
              <a:cxnLst/>
              <a:rect l="l" t="t" r="r" b="b"/>
              <a:pathLst>
                <a:path w="234950" h="247014">
                  <a:moveTo>
                    <a:pt x="122047" y="2666"/>
                  </a:moveTo>
                  <a:lnTo>
                    <a:pt x="171576" y="32003"/>
                  </a:lnTo>
                  <a:lnTo>
                    <a:pt x="203902" y="55721"/>
                  </a:lnTo>
                  <a:lnTo>
                    <a:pt x="228284" y="90422"/>
                  </a:lnTo>
                  <a:lnTo>
                    <a:pt x="234442" y="119538"/>
                  </a:lnTo>
                  <a:lnTo>
                    <a:pt x="234199" y="129754"/>
                  </a:lnTo>
                  <a:lnTo>
                    <a:pt x="221503" y="173069"/>
                  </a:lnTo>
                  <a:lnTo>
                    <a:pt x="198945" y="208057"/>
                  </a:lnTo>
                  <a:lnTo>
                    <a:pt x="162798" y="237886"/>
                  </a:lnTo>
                  <a:lnTo>
                    <a:pt x="122777" y="246586"/>
                  </a:lnTo>
                  <a:lnTo>
                    <a:pt x="112180" y="245675"/>
                  </a:lnTo>
                  <a:lnTo>
                    <a:pt x="66341" y="229959"/>
                  </a:lnTo>
                  <a:lnTo>
                    <a:pt x="7747" y="195706"/>
                  </a:lnTo>
                  <a:lnTo>
                    <a:pt x="0" y="184530"/>
                  </a:lnTo>
                  <a:lnTo>
                    <a:pt x="761" y="180720"/>
                  </a:lnTo>
                  <a:lnTo>
                    <a:pt x="3428" y="176402"/>
                  </a:lnTo>
                  <a:lnTo>
                    <a:pt x="103124" y="8127"/>
                  </a:lnTo>
                  <a:lnTo>
                    <a:pt x="105663" y="3809"/>
                  </a:lnTo>
                  <a:lnTo>
                    <a:pt x="108711" y="1269"/>
                  </a:lnTo>
                  <a:lnTo>
                    <a:pt x="112140" y="634"/>
                  </a:lnTo>
                  <a:lnTo>
                    <a:pt x="115442" y="0"/>
                  </a:lnTo>
                  <a:lnTo>
                    <a:pt x="118872" y="762"/>
                  </a:lnTo>
                  <a:lnTo>
                    <a:pt x="122047" y="2666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10856" y="4460798"/>
              <a:ext cx="263601" cy="28354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672705" y="4491609"/>
              <a:ext cx="180340" cy="198120"/>
            </a:xfrm>
            <a:custGeom>
              <a:avLst/>
              <a:gdLst/>
              <a:ahLst/>
              <a:cxnLst/>
              <a:rect l="l" t="t" r="r" b="b"/>
              <a:pathLst>
                <a:path w="180340" h="198120">
                  <a:moveTo>
                    <a:pt x="123016" y="164083"/>
                  </a:moveTo>
                  <a:lnTo>
                    <a:pt x="77089" y="164083"/>
                  </a:lnTo>
                  <a:lnTo>
                    <a:pt x="68452" y="175005"/>
                  </a:lnTo>
                  <a:lnTo>
                    <a:pt x="68072" y="176402"/>
                  </a:lnTo>
                  <a:lnTo>
                    <a:pt x="68199" y="177673"/>
                  </a:lnTo>
                  <a:lnTo>
                    <a:pt x="79501" y="189864"/>
                  </a:lnTo>
                  <a:lnTo>
                    <a:pt x="83312" y="192912"/>
                  </a:lnTo>
                  <a:lnTo>
                    <a:pt x="86233" y="195071"/>
                  </a:lnTo>
                  <a:lnTo>
                    <a:pt x="88519" y="196214"/>
                  </a:lnTo>
                  <a:lnTo>
                    <a:pt x="90677" y="197485"/>
                  </a:lnTo>
                  <a:lnTo>
                    <a:pt x="92583" y="198119"/>
                  </a:lnTo>
                  <a:lnTo>
                    <a:pt x="93979" y="197992"/>
                  </a:lnTo>
                  <a:lnTo>
                    <a:pt x="95503" y="197992"/>
                  </a:lnTo>
                  <a:lnTo>
                    <a:pt x="96774" y="197357"/>
                  </a:lnTo>
                  <a:lnTo>
                    <a:pt x="123016" y="164083"/>
                  </a:lnTo>
                  <a:close/>
                </a:path>
                <a:path w="180340" h="198120">
                  <a:moveTo>
                    <a:pt x="45212" y="57276"/>
                  </a:moveTo>
                  <a:lnTo>
                    <a:pt x="6985" y="83057"/>
                  </a:lnTo>
                  <a:lnTo>
                    <a:pt x="1802" y="96646"/>
                  </a:lnTo>
                  <a:lnTo>
                    <a:pt x="126" y="102869"/>
                  </a:lnTo>
                  <a:lnTo>
                    <a:pt x="0" y="109346"/>
                  </a:lnTo>
                  <a:lnTo>
                    <a:pt x="1397" y="115824"/>
                  </a:lnTo>
                  <a:lnTo>
                    <a:pt x="2667" y="122174"/>
                  </a:lnTo>
                  <a:lnTo>
                    <a:pt x="31178" y="155086"/>
                  </a:lnTo>
                  <a:lnTo>
                    <a:pt x="63373" y="164925"/>
                  </a:lnTo>
                  <a:lnTo>
                    <a:pt x="70183" y="164820"/>
                  </a:lnTo>
                  <a:lnTo>
                    <a:pt x="77089" y="164083"/>
                  </a:lnTo>
                  <a:lnTo>
                    <a:pt x="123016" y="164083"/>
                  </a:lnTo>
                  <a:lnTo>
                    <a:pt x="141946" y="140080"/>
                  </a:lnTo>
                  <a:lnTo>
                    <a:pt x="73914" y="140080"/>
                  </a:lnTo>
                  <a:lnTo>
                    <a:pt x="61975" y="138556"/>
                  </a:lnTo>
                  <a:lnTo>
                    <a:pt x="41910" y="117601"/>
                  </a:lnTo>
                  <a:lnTo>
                    <a:pt x="40894" y="112140"/>
                  </a:lnTo>
                  <a:lnTo>
                    <a:pt x="42418" y="106933"/>
                  </a:lnTo>
                  <a:lnTo>
                    <a:pt x="48895" y="98805"/>
                  </a:lnTo>
                  <a:lnTo>
                    <a:pt x="51562" y="96646"/>
                  </a:lnTo>
                  <a:lnTo>
                    <a:pt x="54483" y="95250"/>
                  </a:lnTo>
                  <a:lnTo>
                    <a:pt x="57403" y="93725"/>
                  </a:lnTo>
                  <a:lnTo>
                    <a:pt x="60833" y="93217"/>
                  </a:lnTo>
                  <a:lnTo>
                    <a:pt x="118376" y="93217"/>
                  </a:lnTo>
                  <a:lnTo>
                    <a:pt x="110236" y="86740"/>
                  </a:lnTo>
                  <a:lnTo>
                    <a:pt x="72880" y="63541"/>
                  </a:lnTo>
                  <a:lnTo>
                    <a:pt x="53467" y="58165"/>
                  </a:lnTo>
                  <a:lnTo>
                    <a:pt x="45212" y="57276"/>
                  </a:lnTo>
                  <a:close/>
                </a:path>
                <a:path w="180340" h="198120">
                  <a:moveTo>
                    <a:pt x="118376" y="93217"/>
                  </a:moveTo>
                  <a:lnTo>
                    <a:pt x="60833" y="93217"/>
                  </a:lnTo>
                  <a:lnTo>
                    <a:pt x="64516" y="93471"/>
                  </a:lnTo>
                  <a:lnTo>
                    <a:pt x="68199" y="93852"/>
                  </a:lnTo>
                  <a:lnTo>
                    <a:pt x="72390" y="95123"/>
                  </a:lnTo>
                  <a:lnTo>
                    <a:pt x="76962" y="97408"/>
                  </a:lnTo>
                  <a:lnTo>
                    <a:pt x="81534" y="99567"/>
                  </a:lnTo>
                  <a:lnTo>
                    <a:pt x="86487" y="102869"/>
                  </a:lnTo>
                  <a:lnTo>
                    <a:pt x="105155" y="117601"/>
                  </a:lnTo>
                  <a:lnTo>
                    <a:pt x="88773" y="138302"/>
                  </a:lnTo>
                  <a:lnTo>
                    <a:pt x="80899" y="139700"/>
                  </a:lnTo>
                  <a:lnTo>
                    <a:pt x="73914" y="140080"/>
                  </a:lnTo>
                  <a:lnTo>
                    <a:pt x="141946" y="140080"/>
                  </a:lnTo>
                  <a:lnTo>
                    <a:pt x="162178" y="114426"/>
                  </a:lnTo>
                  <a:lnTo>
                    <a:pt x="166774" y="108211"/>
                  </a:lnTo>
                  <a:lnTo>
                    <a:pt x="170656" y="102139"/>
                  </a:lnTo>
                  <a:lnTo>
                    <a:pt x="173853" y="96138"/>
                  </a:lnTo>
                  <a:lnTo>
                    <a:pt x="122047" y="96138"/>
                  </a:lnTo>
                  <a:lnTo>
                    <a:pt x="118376" y="93217"/>
                  </a:lnTo>
                  <a:close/>
                </a:path>
                <a:path w="180340" h="198120">
                  <a:moveTo>
                    <a:pt x="90677" y="0"/>
                  </a:moveTo>
                  <a:lnTo>
                    <a:pt x="72263" y="14858"/>
                  </a:lnTo>
                  <a:lnTo>
                    <a:pt x="71120" y="16763"/>
                  </a:lnTo>
                  <a:lnTo>
                    <a:pt x="70358" y="18541"/>
                  </a:lnTo>
                  <a:lnTo>
                    <a:pt x="69976" y="20065"/>
                  </a:lnTo>
                  <a:lnTo>
                    <a:pt x="69596" y="21716"/>
                  </a:lnTo>
                  <a:lnTo>
                    <a:pt x="69469" y="23113"/>
                  </a:lnTo>
                  <a:lnTo>
                    <a:pt x="69723" y="24256"/>
                  </a:lnTo>
                  <a:lnTo>
                    <a:pt x="69976" y="25526"/>
                  </a:lnTo>
                  <a:lnTo>
                    <a:pt x="82169" y="30479"/>
                  </a:lnTo>
                  <a:lnTo>
                    <a:pt x="86105" y="31368"/>
                  </a:lnTo>
                  <a:lnTo>
                    <a:pt x="127126" y="51307"/>
                  </a:lnTo>
                  <a:lnTo>
                    <a:pt x="132989" y="58292"/>
                  </a:lnTo>
                  <a:lnTo>
                    <a:pt x="135000" y="61087"/>
                  </a:lnTo>
                  <a:lnTo>
                    <a:pt x="136144" y="64388"/>
                  </a:lnTo>
                  <a:lnTo>
                    <a:pt x="136441" y="68071"/>
                  </a:lnTo>
                  <a:lnTo>
                    <a:pt x="136778" y="70992"/>
                  </a:lnTo>
                  <a:lnTo>
                    <a:pt x="136144" y="74421"/>
                  </a:lnTo>
                  <a:lnTo>
                    <a:pt x="133096" y="81279"/>
                  </a:lnTo>
                  <a:lnTo>
                    <a:pt x="130937" y="84962"/>
                  </a:lnTo>
                  <a:lnTo>
                    <a:pt x="122047" y="96138"/>
                  </a:lnTo>
                  <a:lnTo>
                    <a:pt x="173853" y="96138"/>
                  </a:lnTo>
                  <a:lnTo>
                    <a:pt x="176275" y="90424"/>
                  </a:lnTo>
                  <a:lnTo>
                    <a:pt x="179070" y="82803"/>
                  </a:lnTo>
                  <a:lnTo>
                    <a:pt x="179831" y="75311"/>
                  </a:lnTo>
                  <a:lnTo>
                    <a:pt x="178369" y="67690"/>
                  </a:lnTo>
                  <a:lnTo>
                    <a:pt x="177165" y="60705"/>
                  </a:lnTo>
                  <a:lnTo>
                    <a:pt x="153062" y="29852"/>
                  </a:lnTo>
                  <a:lnTo>
                    <a:pt x="118491" y="7492"/>
                  </a:lnTo>
                  <a:lnTo>
                    <a:pt x="113156" y="5587"/>
                  </a:lnTo>
                  <a:lnTo>
                    <a:pt x="107823" y="3555"/>
                  </a:lnTo>
                  <a:lnTo>
                    <a:pt x="102870" y="2031"/>
                  </a:lnTo>
                  <a:lnTo>
                    <a:pt x="94106" y="253"/>
                  </a:lnTo>
                  <a:lnTo>
                    <a:pt x="90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672705" y="4491609"/>
              <a:ext cx="180340" cy="198120"/>
            </a:xfrm>
            <a:custGeom>
              <a:avLst/>
              <a:gdLst/>
              <a:ahLst/>
              <a:cxnLst/>
              <a:rect l="l" t="t" r="r" b="b"/>
              <a:pathLst>
                <a:path w="180340" h="198120">
                  <a:moveTo>
                    <a:pt x="92075" y="107314"/>
                  </a:moveTo>
                  <a:lnTo>
                    <a:pt x="86487" y="102869"/>
                  </a:lnTo>
                  <a:lnTo>
                    <a:pt x="81534" y="99567"/>
                  </a:lnTo>
                  <a:lnTo>
                    <a:pt x="76962" y="97408"/>
                  </a:lnTo>
                  <a:lnTo>
                    <a:pt x="72390" y="95123"/>
                  </a:lnTo>
                  <a:lnTo>
                    <a:pt x="68199" y="93852"/>
                  </a:lnTo>
                  <a:lnTo>
                    <a:pt x="64516" y="93471"/>
                  </a:lnTo>
                  <a:lnTo>
                    <a:pt x="60833" y="93217"/>
                  </a:lnTo>
                  <a:lnTo>
                    <a:pt x="57403" y="93725"/>
                  </a:lnTo>
                  <a:lnTo>
                    <a:pt x="54483" y="95250"/>
                  </a:lnTo>
                  <a:lnTo>
                    <a:pt x="51562" y="96646"/>
                  </a:lnTo>
                  <a:lnTo>
                    <a:pt x="48895" y="98805"/>
                  </a:lnTo>
                  <a:lnTo>
                    <a:pt x="46481" y="101853"/>
                  </a:lnTo>
                  <a:lnTo>
                    <a:pt x="42418" y="106933"/>
                  </a:lnTo>
                  <a:lnTo>
                    <a:pt x="40894" y="112140"/>
                  </a:lnTo>
                  <a:lnTo>
                    <a:pt x="41910" y="117601"/>
                  </a:lnTo>
                  <a:lnTo>
                    <a:pt x="42799" y="123062"/>
                  </a:lnTo>
                  <a:lnTo>
                    <a:pt x="67945" y="139318"/>
                  </a:lnTo>
                  <a:lnTo>
                    <a:pt x="73914" y="140080"/>
                  </a:lnTo>
                  <a:lnTo>
                    <a:pt x="80899" y="139700"/>
                  </a:lnTo>
                  <a:lnTo>
                    <a:pt x="88773" y="138302"/>
                  </a:lnTo>
                  <a:lnTo>
                    <a:pt x="105155" y="117601"/>
                  </a:lnTo>
                  <a:lnTo>
                    <a:pt x="92075" y="107314"/>
                  </a:lnTo>
                  <a:close/>
                </a:path>
                <a:path w="180340" h="198120">
                  <a:moveTo>
                    <a:pt x="146303" y="24256"/>
                  </a:moveTo>
                  <a:lnTo>
                    <a:pt x="173863" y="53466"/>
                  </a:lnTo>
                  <a:lnTo>
                    <a:pt x="178435" y="68071"/>
                  </a:lnTo>
                  <a:lnTo>
                    <a:pt x="179831" y="75311"/>
                  </a:lnTo>
                  <a:lnTo>
                    <a:pt x="162178" y="114426"/>
                  </a:lnTo>
                  <a:lnTo>
                    <a:pt x="97790" y="196087"/>
                  </a:lnTo>
                  <a:lnTo>
                    <a:pt x="95503" y="197992"/>
                  </a:lnTo>
                  <a:lnTo>
                    <a:pt x="93979" y="197992"/>
                  </a:lnTo>
                  <a:lnTo>
                    <a:pt x="92583" y="198119"/>
                  </a:lnTo>
                  <a:lnTo>
                    <a:pt x="90677" y="197485"/>
                  </a:lnTo>
                  <a:lnTo>
                    <a:pt x="88519" y="196214"/>
                  </a:lnTo>
                  <a:lnTo>
                    <a:pt x="86233" y="195071"/>
                  </a:lnTo>
                  <a:lnTo>
                    <a:pt x="83312" y="192912"/>
                  </a:lnTo>
                  <a:lnTo>
                    <a:pt x="79501" y="189864"/>
                  </a:lnTo>
                  <a:lnTo>
                    <a:pt x="75438" y="186689"/>
                  </a:lnTo>
                  <a:lnTo>
                    <a:pt x="68072" y="176402"/>
                  </a:lnTo>
                  <a:lnTo>
                    <a:pt x="68452" y="175005"/>
                  </a:lnTo>
                  <a:lnTo>
                    <a:pt x="69469" y="173736"/>
                  </a:lnTo>
                  <a:lnTo>
                    <a:pt x="77089" y="164083"/>
                  </a:lnTo>
                  <a:lnTo>
                    <a:pt x="70183" y="164820"/>
                  </a:lnTo>
                  <a:lnTo>
                    <a:pt x="63373" y="164925"/>
                  </a:lnTo>
                  <a:lnTo>
                    <a:pt x="56657" y="164387"/>
                  </a:lnTo>
                  <a:lnTo>
                    <a:pt x="18796" y="145795"/>
                  </a:lnTo>
                  <a:lnTo>
                    <a:pt x="1397" y="115824"/>
                  </a:lnTo>
                  <a:lnTo>
                    <a:pt x="0" y="109346"/>
                  </a:lnTo>
                  <a:lnTo>
                    <a:pt x="126" y="102869"/>
                  </a:lnTo>
                  <a:lnTo>
                    <a:pt x="1904" y="96265"/>
                  </a:lnTo>
                  <a:lnTo>
                    <a:pt x="3555" y="89535"/>
                  </a:lnTo>
                  <a:lnTo>
                    <a:pt x="6985" y="83057"/>
                  </a:lnTo>
                  <a:lnTo>
                    <a:pt x="12192" y="76453"/>
                  </a:lnTo>
                  <a:lnTo>
                    <a:pt x="17779" y="69341"/>
                  </a:lnTo>
                  <a:lnTo>
                    <a:pt x="24002" y="64388"/>
                  </a:lnTo>
                  <a:lnTo>
                    <a:pt x="30861" y="61340"/>
                  </a:lnTo>
                  <a:lnTo>
                    <a:pt x="37719" y="58292"/>
                  </a:lnTo>
                  <a:lnTo>
                    <a:pt x="45212" y="57276"/>
                  </a:lnTo>
                  <a:lnTo>
                    <a:pt x="53467" y="58165"/>
                  </a:lnTo>
                  <a:lnTo>
                    <a:pt x="59684" y="59211"/>
                  </a:lnTo>
                  <a:lnTo>
                    <a:pt x="94535" y="75390"/>
                  </a:lnTo>
                  <a:lnTo>
                    <a:pt x="122047" y="96138"/>
                  </a:lnTo>
                  <a:lnTo>
                    <a:pt x="127889" y="88773"/>
                  </a:lnTo>
                  <a:lnTo>
                    <a:pt x="136778" y="70992"/>
                  </a:lnTo>
                  <a:lnTo>
                    <a:pt x="136398" y="67690"/>
                  </a:lnTo>
                  <a:lnTo>
                    <a:pt x="136144" y="64388"/>
                  </a:lnTo>
                  <a:lnTo>
                    <a:pt x="135000" y="61087"/>
                  </a:lnTo>
                  <a:lnTo>
                    <a:pt x="132715" y="57912"/>
                  </a:lnTo>
                  <a:lnTo>
                    <a:pt x="130428" y="54610"/>
                  </a:lnTo>
                  <a:lnTo>
                    <a:pt x="127126" y="51307"/>
                  </a:lnTo>
                  <a:lnTo>
                    <a:pt x="122809" y="47878"/>
                  </a:lnTo>
                  <a:lnTo>
                    <a:pt x="117094" y="43306"/>
                  </a:lnTo>
                  <a:lnTo>
                    <a:pt x="78740" y="29971"/>
                  </a:lnTo>
                  <a:lnTo>
                    <a:pt x="75438" y="29337"/>
                  </a:lnTo>
                  <a:lnTo>
                    <a:pt x="69723" y="24256"/>
                  </a:lnTo>
                  <a:lnTo>
                    <a:pt x="69469" y="23113"/>
                  </a:lnTo>
                  <a:lnTo>
                    <a:pt x="72263" y="14858"/>
                  </a:lnTo>
                  <a:lnTo>
                    <a:pt x="73405" y="12826"/>
                  </a:lnTo>
                  <a:lnTo>
                    <a:pt x="82296" y="2666"/>
                  </a:lnTo>
                  <a:lnTo>
                    <a:pt x="84074" y="1396"/>
                  </a:lnTo>
                  <a:lnTo>
                    <a:pt x="86105" y="635"/>
                  </a:lnTo>
                  <a:lnTo>
                    <a:pt x="88392" y="253"/>
                  </a:lnTo>
                  <a:lnTo>
                    <a:pt x="90677" y="0"/>
                  </a:lnTo>
                  <a:lnTo>
                    <a:pt x="94106" y="253"/>
                  </a:lnTo>
                  <a:lnTo>
                    <a:pt x="98551" y="1142"/>
                  </a:lnTo>
                  <a:lnTo>
                    <a:pt x="102870" y="2031"/>
                  </a:lnTo>
                  <a:lnTo>
                    <a:pt x="107823" y="3555"/>
                  </a:lnTo>
                  <a:lnTo>
                    <a:pt x="113156" y="5587"/>
                  </a:lnTo>
                  <a:lnTo>
                    <a:pt x="118491" y="7492"/>
                  </a:lnTo>
                  <a:lnTo>
                    <a:pt x="123951" y="10160"/>
                  </a:lnTo>
                  <a:lnTo>
                    <a:pt x="129667" y="13207"/>
                  </a:lnTo>
                  <a:lnTo>
                    <a:pt x="135381" y="16382"/>
                  </a:lnTo>
                  <a:lnTo>
                    <a:pt x="140970" y="20065"/>
                  </a:lnTo>
                  <a:lnTo>
                    <a:pt x="146303" y="24256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54112" y="4550613"/>
              <a:ext cx="272745" cy="27589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816469" y="4581271"/>
              <a:ext cx="189230" cy="191770"/>
            </a:xfrm>
            <a:custGeom>
              <a:avLst/>
              <a:gdLst/>
              <a:ahLst/>
              <a:cxnLst/>
              <a:rect l="l" t="t" r="r" b="b"/>
              <a:pathLst>
                <a:path w="189229" h="191770">
                  <a:moveTo>
                    <a:pt x="74422" y="0"/>
                  </a:moveTo>
                  <a:lnTo>
                    <a:pt x="634" y="147827"/>
                  </a:lnTo>
                  <a:lnTo>
                    <a:pt x="0" y="152653"/>
                  </a:lnTo>
                  <a:lnTo>
                    <a:pt x="507" y="154431"/>
                  </a:lnTo>
                  <a:lnTo>
                    <a:pt x="32003" y="186943"/>
                  </a:lnTo>
                  <a:lnTo>
                    <a:pt x="40639" y="191262"/>
                  </a:lnTo>
                  <a:lnTo>
                    <a:pt x="43687" y="190880"/>
                  </a:lnTo>
                  <a:lnTo>
                    <a:pt x="177037" y="119379"/>
                  </a:lnTo>
                  <a:lnTo>
                    <a:pt x="188849" y="108076"/>
                  </a:lnTo>
                  <a:lnTo>
                    <a:pt x="188595" y="106806"/>
                  </a:lnTo>
                  <a:lnTo>
                    <a:pt x="160274" y="81025"/>
                  </a:lnTo>
                  <a:lnTo>
                    <a:pt x="52197" y="141477"/>
                  </a:lnTo>
                  <a:lnTo>
                    <a:pt x="48386" y="143890"/>
                  </a:lnTo>
                  <a:lnTo>
                    <a:pt x="50673" y="140080"/>
                  </a:lnTo>
                  <a:lnTo>
                    <a:pt x="103631" y="32003"/>
                  </a:lnTo>
                  <a:lnTo>
                    <a:pt x="104394" y="28320"/>
                  </a:lnTo>
                  <a:lnTo>
                    <a:pt x="104012" y="27050"/>
                  </a:lnTo>
                  <a:lnTo>
                    <a:pt x="75819" y="253"/>
                  </a:lnTo>
                  <a:lnTo>
                    <a:pt x="744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816469" y="4581271"/>
              <a:ext cx="189230" cy="191770"/>
            </a:xfrm>
            <a:custGeom>
              <a:avLst/>
              <a:gdLst/>
              <a:ahLst/>
              <a:cxnLst/>
              <a:rect l="l" t="t" r="r" b="b"/>
              <a:pathLst>
                <a:path w="189229" h="191770">
                  <a:moveTo>
                    <a:pt x="91058" y="11683"/>
                  </a:moveTo>
                  <a:lnTo>
                    <a:pt x="94487" y="14986"/>
                  </a:lnTo>
                  <a:lnTo>
                    <a:pt x="97154" y="17652"/>
                  </a:lnTo>
                  <a:lnTo>
                    <a:pt x="99059" y="19938"/>
                  </a:lnTo>
                  <a:lnTo>
                    <a:pt x="100964" y="22098"/>
                  </a:lnTo>
                  <a:lnTo>
                    <a:pt x="102361" y="23875"/>
                  </a:lnTo>
                  <a:lnTo>
                    <a:pt x="103250" y="25526"/>
                  </a:lnTo>
                  <a:lnTo>
                    <a:pt x="104012" y="27050"/>
                  </a:lnTo>
                  <a:lnTo>
                    <a:pt x="104394" y="28320"/>
                  </a:lnTo>
                  <a:lnTo>
                    <a:pt x="104266" y="29590"/>
                  </a:lnTo>
                  <a:lnTo>
                    <a:pt x="104012" y="30733"/>
                  </a:lnTo>
                  <a:lnTo>
                    <a:pt x="103631" y="32003"/>
                  </a:lnTo>
                  <a:lnTo>
                    <a:pt x="102997" y="33274"/>
                  </a:lnTo>
                  <a:lnTo>
                    <a:pt x="50673" y="140080"/>
                  </a:lnTo>
                  <a:lnTo>
                    <a:pt x="48386" y="143890"/>
                  </a:lnTo>
                  <a:lnTo>
                    <a:pt x="52197" y="141477"/>
                  </a:lnTo>
                  <a:lnTo>
                    <a:pt x="155321" y="82676"/>
                  </a:lnTo>
                  <a:lnTo>
                    <a:pt x="156590" y="81914"/>
                  </a:lnTo>
                  <a:lnTo>
                    <a:pt x="157733" y="81533"/>
                  </a:lnTo>
                  <a:lnTo>
                    <a:pt x="159003" y="81279"/>
                  </a:lnTo>
                  <a:lnTo>
                    <a:pt x="160274" y="81025"/>
                  </a:lnTo>
                  <a:lnTo>
                    <a:pt x="168655" y="85725"/>
                  </a:lnTo>
                  <a:lnTo>
                    <a:pt x="170814" y="87375"/>
                  </a:lnTo>
                  <a:lnTo>
                    <a:pt x="173608" y="89662"/>
                  </a:lnTo>
                  <a:lnTo>
                    <a:pt x="176783" y="92709"/>
                  </a:lnTo>
                  <a:lnTo>
                    <a:pt x="179831" y="95630"/>
                  </a:lnTo>
                  <a:lnTo>
                    <a:pt x="182372" y="98043"/>
                  </a:lnTo>
                  <a:lnTo>
                    <a:pt x="184150" y="100075"/>
                  </a:lnTo>
                  <a:lnTo>
                    <a:pt x="185927" y="102107"/>
                  </a:lnTo>
                  <a:lnTo>
                    <a:pt x="187198" y="103886"/>
                  </a:lnTo>
                  <a:lnTo>
                    <a:pt x="187959" y="105409"/>
                  </a:lnTo>
                  <a:lnTo>
                    <a:pt x="188595" y="106806"/>
                  </a:lnTo>
                  <a:lnTo>
                    <a:pt x="188849" y="108076"/>
                  </a:lnTo>
                  <a:lnTo>
                    <a:pt x="188722" y="109092"/>
                  </a:lnTo>
                  <a:lnTo>
                    <a:pt x="188467" y="110108"/>
                  </a:lnTo>
                  <a:lnTo>
                    <a:pt x="187959" y="110998"/>
                  </a:lnTo>
                  <a:lnTo>
                    <a:pt x="187198" y="111887"/>
                  </a:lnTo>
                  <a:lnTo>
                    <a:pt x="186816" y="112267"/>
                  </a:lnTo>
                  <a:lnTo>
                    <a:pt x="186308" y="112775"/>
                  </a:lnTo>
                  <a:lnTo>
                    <a:pt x="185674" y="113283"/>
                  </a:lnTo>
                  <a:lnTo>
                    <a:pt x="185165" y="113918"/>
                  </a:lnTo>
                  <a:lnTo>
                    <a:pt x="184403" y="114426"/>
                  </a:lnTo>
                  <a:lnTo>
                    <a:pt x="183641" y="115062"/>
                  </a:lnTo>
                  <a:lnTo>
                    <a:pt x="182879" y="115696"/>
                  </a:lnTo>
                  <a:lnTo>
                    <a:pt x="181863" y="116331"/>
                  </a:lnTo>
                  <a:lnTo>
                    <a:pt x="180848" y="116966"/>
                  </a:lnTo>
                  <a:lnTo>
                    <a:pt x="179704" y="117728"/>
                  </a:lnTo>
                  <a:lnTo>
                    <a:pt x="178434" y="118490"/>
                  </a:lnTo>
                  <a:lnTo>
                    <a:pt x="177037" y="119379"/>
                  </a:lnTo>
                  <a:lnTo>
                    <a:pt x="47116" y="189229"/>
                  </a:lnTo>
                  <a:lnTo>
                    <a:pt x="45338" y="190245"/>
                  </a:lnTo>
                  <a:lnTo>
                    <a:pt x="43687" y="190880"/>
                  </a:lnTo>
                  <a:lnTo>
                    <a:pt x="42163" y="191007"/>
                  </a:lnTo>
                  <a:lnTo>
                    <a:pt x="40639" y="191262"/>
                  </a:lnTo>
                  <a:lnTo>
                    <a:pt x="17779" y="174370"/>
                  </a:lnTo>
                  <a:lnTo>
                    <a:pt x="13334" y="170179"/>
                  </a:lnTo>
                  <a:lnTo>
                    <a:pt x="0" y="152653"/>
                  </a:lnTo>
                  <a:lnTo>
                    <a:pt x="126" y="151002"/>
                  </a:lnTo>
                  <a:lnTo>
                    <a:pt x="126" y="149478"/>
                  </a:lnTo>
                  <a:lnTo>
                    <a:pt x="634" y="147827"/>
                  </a:lnTo>
                  <a:lnTo>
                    <a:pt x="1524" y="146050"/>
                  </a:lnTo>
                  <a:lnTo>
                    <a:pt x="63880" y="12445"/>
                  </a:lnTo>
                  <a:lnTo>
                    <a:pt x="64897" y="10287"/>
                  </a:lnTo>
                  <a:lnTo>
                    <a:pt x="65912" y="8381"/>
                  </a:lnTo>
                  <a:lnTo>
                    <a:pt x="66928" y="6857"/>
                  </a:lnTo>
                  <a:lnTo>
                    <a:pt x="67945" y="5206"/>
                  </a:lnTo>
                  <a:lnTo>
                    <a:pt x="68579" y="4063"/>
                  </a:lnTo>
                  <a:lnTo>
                    <a:pt x="69214" y="3428"/>
                  </a:lnTo>
                  <a:lnTo>
                    <a:pt x="69723" y="2793"/>
                  </a:lnTo>
                  <a:lnTo>
                    <a:pt x="70103" y="2286"/>
                  </a:lnTo>
                  <a:lnTo>
                    <a:pt x="70611" y="1777"/>
                  </a:lnTo>
                  <a:lnTo>
                    <a:pt x="71374" y="888"/>
                  </a:lnTo>
                  <a:lnTo>
                    <a:pt x="72389" y="380"/>
                  </a:lnTo>
                  <a:lnTo>
                    <a:pt x="73405" y="126"/>
                  </a:lnTo>
                  <a:lnTo>
                    <a:pt x="74422" y="0"/>
                  </a:lnTo>
                  <a:lnTo>
                    <a:pt x="75819" y="253"/>
                  </a:lnTo>
                  <a:lnTo>
                    <a:pt x="87883" y="8762"/>
                  </a:lnTo>
                  <a:lnTo>
                    <a:pt x="91058" y="11683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45552" y="4637557"/>
              <a:ext cx="278892" cy="27124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908417" y="4668393"/>
              <a:ext cx="194310" cy="186055"/>
            </a:xfrm>
            <a:custGeom>
              <a:avLst/>
              <a:gdLst/>
              <a:ahLst/>
              <a:cxnLst/>
              <a:rect l="l" t="t" r="r" b="b"/>
              <a:pathLst>
                <a:path w="194309" h="186054">
                  <a:moveTo>
                    <a:pt x="118109" y="45339"/>
                  </a:moveTo>
                  <a:lnTo>
                    <a:pt x="115950" y="45593"/>
                  </a:lnTo>
                  <a:lnTo>
                    <a:pt x="114934" y="45974"/>
                  </a:lnTo>
                  <a:lnTo>
                    <a:pt x="114046" y="46862"/>
                  </a:lnTo>
                  <a:lnTo>
                    <a:pt x="1650" y="152527"/>
                  </a:lnTo>
                  <a:lnTo>
                    <a:pt x="761" y="153289"/>
                  </a:lnTo>
                  <a:lnTo>
                    <a:pt x="380" y="154305"/>
                  </a:lnTo>
                  <a:lnTo>
                    <a:pt x="126" y="155321"/>
                  </a:lnTo>
                  <a:lnTo>
                    <a:pt x="0" y="156464"/>
                  </a:lnTo>
                  <a:lnTo>
                    <a:pt x="253" y="157861"/>
                  </a:lnTo>
                  <a:lnTo>
                    <a:pt x="1015" y="159385"/>
                  </a:lnTo>
                  <a:lnTo>
                    <a:pt x="1777" y="161036"/>
                  </a:lnTo>
                  <a:lnTo>
                    <a:pt x="19176" y="180594"/>
                  </a:lnTo>
                  <a:lnTo>
                    <a:pt x="21208" y="182372"/>
                  </a:lnTo>
                  <a:lnTo>
                    <a:pt x="23113" y="183769"/>
                  </a:lnTo>
                  <a:lnTo>
                    <a:pt x="24637" y="184531"/>
                  </a:lnTo>
                  <a:lnTo>
                    <a:pt x="26288" y="185420"/>
                  </a:lnTo>
                  <a:lnTo>
                    <a:pt x="27558" y="185801"/>
                  </a:lnTo>
                  <a:lnTo>
                    <a:pt x="29717" y="185547"/>
                  </a:lnTo>
                  <a:lnTo>
                    <a:pt x="30733" y="185166"/>
                  </a:lnTo>
                  <a:lnTo>
                    <a:pt x="31623" y="184404"/>
                  </a:lnTo>
                  <a:lnTo>
                    <a:pt x="144017" y="78612"/>
                  </a:lnTo>
                  <a:lnTo>
                    <a:pt x="144906" y="77851"/>
                  </a:lnTo>
                  <a:lnTo>
                    <a:pt x="145287" y="76835"/>
                  </a:lnTo>
                  <a:lnTo>
                    <a:pt x="145541" y="75819"/>
                  </a:lnTo>
                  <a:lnTo>
                    <a:pt x="145668" y="74676"/>
                  </a:lnTo>
                  <a:lnTo>
                    <a:pt x="145414" y="73279"/>
                  </a:lnTo>
                  <a:lnTo>
                    <a:pt x="144652" y="71628"/>
                  </a:lnTo>
                  <a:lnTo>
                    <a:pt x="144017" y="69977"/>
                  </a:lnTo>
                  <a:lnTo>
                    <a:pt x="142875" y="68072"/>
                  </a:lnTo>
                  <a:lnTo>
                    <a:pt x="139573" y="63500"/>
                  </a:lnTo>
                  <a:lnTo>
                    <a:pt x="137286" y="60833"/>
                  </a:lnTo>
                  <a:lnTo>
                    <a:pt x="134365" y="57785"/>
                  </a:lnTo>
                  <a:lnTo>
                    <a:pt x="131444" y="54610"/>
                  </a:lnTo>
                  <a:lnTo>
                    <a:pt x="119506" y="45720"/>
                  </a:lnTo>
                  <a:lnTo>
                    <a:pt x="118109" y="45339"/>
                  </a:lnTo>
                  <a:close/>
                </a:path>
                <a:path w="194309" h="186054">
                  <a:moveTo>
                    <a:pt x="161671" y="0"/>
                  </a:moveTo>
                  <a:lnTo>
                    <a:pt x="155955" y="2921"/>
                  </a:lnTo>
                  <a:lnTo>
                    <a:pt x="149605" y="8890"/>
                  </a:lnTo>
                  <a:lnTo>
                    <a:pt x="143382" y="14605"/>
                  </a:lnTo>
                  <a:lnTo>
                    <a:pt x="140334" y="19939"/>
                  </a:lnTo>
                  <a:lnTo>
                    <a:pt x="140334" y="29337"/>
                  </a:lnTo>
                  <a:lnTo>
                    <a:pt x="167766" y="53467"/>
                  </a:lnTo>
                  <a:lnTo>
                    <a:pt x="172592" y="53848"/>
                  </a:lnTo>
                  <a:lnTo>
                    <a:pt x="178307" y="50927"/>
                  </a:lnTo>
                  <a:lnTo>
                    <a:pt x="184657" y="44958"/>
                  </a:lnTo>
                  <a:lnTo>
                    <a:pt x="190753" y="39116"/>
                  </a:lnTo>
                  <a:lnTo>
                    <a:pt x="193928" y="33909"/>
                  </a:lnTo>
                  <a:lnTo>
                    <a:pt x="193928" y="24257"/>
                  </a:lnTo>
                  <a:lnTo>
                    <a:pt x="166497" y="254"/>
                  </a:lnTo>
                  <a:lnTo>
                    <a:pt x="161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7908417" y="4668393"/>
              <a:ext cx="194310" cy="186055"/>
            </a:xfrm>
            <a:custGeom>
              <a:avLst/>
              <a:gdLst/>
              <a:ahLst/>
              <a:cxnLst/>
              <a:rect l="l" t="t" r="r" b="b"/>
              <a:pathLst>
                <a:path w="194309" h="186054">
                  <a:moveTo>
                    <a:pt x="134365" y="57785"/>
                  </a:moveTo>
                  <a:lnTo>
                    <a:pt x="137286" y="60833"/>
                  </a:lnTo>
                  <a:lnTo>
                    <a:pt x="139573" y="63500"/>
                  </a:lnTo>
                  <a:lnTo>
                    <a:pt x="141224" y="65786"/>
                  </a:lnTo>
                  <a:lnTo>
                    <a:pt x="142875" y="68072"/>
                  </a:lnTo>
                  <a:lnTo>
                    <a:pt x="144017" y="69977"/>
                  </a:lnTo>
                  <a:lnTo>
                    <a:pt x="144652" y="71628"/>
                  </a:lnTo>
                  <a:lnTo>
                    <a:pt x="145414" y="73279"/>
                  </a:lnTo>
                  <a:lnTo>
                    <a:pt x="145668" y="74676"/>
                  </a:lnTo>
                  <a:lnTo>
                    <a:pt x="145541" y="75819"/>
                  </a:lnTo>
                  <a:lnTo>
                    <a:pt x="145287" y="76835"/>
                  </a:lnTo>
                  <a:lnTo>
                    <a:pt x="144906" y="77851"/>
                  </a:lnTo>
                  <a:lnTo>
                    <a:pt x="144017" y="78612"/>
                  </a:lnTo>
                  <a:lnTo>
                    <a:pt x="31623" y="184404"/>
                  </a:lnTo>
                  <a:lnTo>
                    <a:pt x="30733" y="185166"/>
                  </a:lnTo>
                  <a:lnTo>
                    <a:pt x="29717" y="185547"/>
                  </a:lnTo>
                  <a:lnTo>
                    <a:pt x="28701" y="185674"/>
                  </a:lnTo>
                  <a:lnTo>
                    <a:pt x="27558" y="185801"/>
                  </a:lnTo>
                  <a:lnTo>
                    <a:pt x="26288" y="185420"/>
                  </a:lnTo>
                  <a:lnTo>
                    <a:pt x="24637" y="184531"/>
                  </a:lnTo>
                  <a:lnTo>
                    <a:pt x="23113" y="183769"/>
                  </a:lnTo>
                  <a:lnTo>
                    <a:pt x="21208" y="182372"/>
                  </a:lnTo>
                  <a:lnTo>
                    <a:pt x="19176" y="180594"/>
                  </a:lnTo>
                  <a:lnTo>
                    <a:pt x="17017" y="178816"/>
                  </a:lnTo>
                  <a:lnTo>
                    <a:pt x="4699" y="165227"/>
                  </a:lnTo>
                  <a:lnTo>
                    <a:pt x="2921" y="162941"/>
                  </a:lnTo>
                  <a:lnTo>
                    <a:pt x="1777" y="161036"/>
                  </a:lnTo>
                  <a:lnTo>
                    <a:pt x="1015" y="159385"/>
                  </a:lnTo>
                  <a:lnTo>
                    <a:pt x="253" y="157861"/>
                  </a:lnTo>
                  <a:lnTo>
                    <a:pt x="0" y="156464"/>
                  </a:lnTo>
                  <a:lnTo>
                    <a:pt x="126" y="155321"/>
                  </a:lnTo>
                  <a:lnTo>
                    <a:pt x="380" y="154305"/>
                  </a:lnTo>
                  <a:lnTo>
                    <a:pt x="761" y="153289"/>
                  </a:lnTo>
                  <a:lnTo>
                    <a:pt x="1650" y="152527"/>
                  </a:lnTo>
                  <a:lnTo>
                    <a:pt x="114046" y="46862"/>
                  </a:lnTo>
                  <a:lnTo>
                    <a:pt x="114934" y="45974"/>
                  </a:lnTo>
                  <a:lnTo>
                    <a:pt x="115950" y="45593"/>
                  </a:lnTo>
                  <a:lnTo>
                    <a:pt x="116966" y="45466"/>
                  </a:lnTo>
                  <a:lnTo>
                    <a:pt x="118109" y="45339"/>
                  </a:lnTo>
                  <a:lnTo>
                    <a:pt x="119506" y="45720"/>
                  </a:lnTo>
                  <a:lnTo>
                    <a:pt x="131444" y="54610"/>
                  </a:lnTo>
                  <a:lnTo>
                    <a:pt x="134365" y="57785"/>
                  </a:lnTo>
                  <a:close/>
                </a:path>
                <a:path w="194309" h="186054">
                  <a:moveTo>
                    <a:pt x="184023" y="11303"/>
                  </a:moveTo>
                  <a:lnTo>
                    <a:pt x="190626" y="18415"/>
                  </a:lnTo>
                  <a:lnTo>
                    <a:pt x="193928" y="24257"/>
                  </a:lnTo>
                  <a:lnTo>
                    <a:pt x="193928" y="29083"/>
                  </a:lnTo>
                  <a:lnTo>
                    <a:pt x="193928" y="33909"/>
                  </a:lnTo>
                  <a:lnTo>
                    <a:pt x="190753" y="39116"/>
                  </a:lnTo>
                  <a:lnTo>
                    <a:pt x="184657" y="44958"/>
                  </a:lnTo>
                  <a:lnTo>
                    <a:pt x="178307" y="50927"/>
                  </a:lnTo>
                  <a:lnTo>
                    <a:pt x="172592" y="53848"/>
                  </a:lnTo>
                  <a:lnTo>
                    <a:pt x="167766" y="53467"/>
                  </a:lnTo>
                  <a:lnTo>
                    <a:pt x="162813" y="53212"/>
                  </a:lnTo>
                  <a:lnTo>
                    <a:pt x="157099" y="49530"/>
                  </a:lnTo>
                  <a:lnTo>
                    <a:pt x="150367" y="42418"/>
                  </a:lnTo>
                  <a:lnTo>
                    <a:pt x="143636" y="35179"/>
                  </a:lnTo>
                  <a:lnTo>
                    <a:pt x="140334" y="29337"/>
                  </a:lnTo>
                  <a:lnTo>
                    <a:pt x="140334" y="24637"/>
                  </a:lnTo>
                  <a:lnTo>
                    <a:pt x="140334" y="19939"/>
                  </a:lnTo>
                  <a:lnTo>
                    <a:pt x="143382" y="14605"/>
                  </a:lnTo>
                  <a:lnTo>
                    <a:pt x="149605" y="8890"/>
                  </a:lnTo>
                  <a:lnTo>
                    <a:pt x="155955" y="2921"/>
                  </a:lnTo>
                  <a:lnTo>
                    <a:pt x="161671" y="0"/>
                  </a:lnTo>
                  <a:lnTo>
                    <a:pt x="166497" y="254"/>
                  </a:lnTo>
                  <a:lnTo>
                    <a:pt x="171450" y="381"/>
                  </a:lnTo>
                  <a:lnTo>
                    <a:pt x="177291" y="4191"/>
                  </a:lnTo>
                  <a:lnTo>
                    <a:pt x="184023" y="11303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48" name="object 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01940" y="4757978"/>
              <a:ext cx="266750" cy="24531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964678" y="4788281"/>
              <a:ext cx="181610" cy="160655"/>
            </a:xfrm>
            <a:custGeom>
              <a:avLst/>
              <a:gdLst/>
              <a:ahLst/>
              <a:cxnLst/>
              <a:rect l="l" t="t" r="r" b="b"/>
              <a:pathLst>
                <a:path w="181609" h="160654">
                  <a:moveTo>
                    <a:pt x="114680" y="0"/>
                  </a:moveTo>
                  <a:lnTo>
                    <a:pt x="77597" y="16764"/>
                  </a:lnTo>
                  <a:lnTo>
                    <a:pt x="65786" y="46736"/>
                  </a:lnTo>
                  <a:lnTo>
                    <a:pt x="65913" y="51816"/>
                  </a:lnTo>
                  <a:lnTo>
                    <a:pt x="67818" y="61976"/>
                  </a:lnTo>
                  <a:lnTo>
                    <a:pt x="69088" y="66802"/>
                  </a:lnTo>
                  <a:lnTo>
                    <a:pt x="72136" y="76581"/>
                  </a:lnTo>
                  <a:lnTo>
                    <a:pt x="77089" y="90043"/>
                  </a:lnTo>
                  <a:lnTo>
                    <a:pt x="78358" y="94234"/>
                  </a:lnTo>
                  <a:lnTo>
                    <a:pt x="80137" y="101981"/>
                  </a:lnTo>
                  <a:lnTo>
                    <a:pt x="80264" y="105537"/>
                  </a:lnTo>
                  <a:lnTo>
                    <a:pt x="79248" y="112014"/>
                  </a:lnTo>
                  <a:lnTo>
                    <a:pt x="77724" y="114808"/>
                  </a:lnTo>
                  <a:lnTo>
                    <a:pt x="72771" y="118999"/>
                  </a:lnTo>
                  <a:lnTo>
                    <a:pt x="70357" y="120269"/>
                  </a:lnTo>
                  <a:lnTo>
                    <a:pt x="65404" y="121412"/>
                  </a:lnTo>
                  <a:lnTo>
                    <a:pt x="62738" y="121412"/>
                  </a:lnTo>
                  <a:lnTo>
                    <a:pt x="31876" y="86360"/>
                  </a:lnTo>
                  <a:lnTo>
                    <a:pt x="27940" y="69469"/>
                  </a:lnTo>
                  <a:lnTo>
                    <a:pt x="27304" y="67564"/>
                  </a:lnTo>
                  <a:lnTo>
                    <a:pt x="25780" y="65786"/>
                  </a:lnTo>
                  <a:lnTo>
                    <a:pt x="25019" y="65278"/>
                  </a:lnTo>
                  <a:lnTo>
                    <a:pt x="23495" y="64770"/>
                  </a:lnTo>
                  <a:lnTo>
                    <a:pt x="20066" y="65659"/>
                  </a:lnTo>
                  <a:lnTo>
                    <a:pt x="0" y="86868"/>
                  </a:lnTo>
                  <a:lnTo>
                    <a:pt x="253" y="90932"/>
                  </a:lnTo>
                  <a:lnTo>
                    <a:pt x="17272" y="126492"/>
                  </a:lnTo>
                  <a:lnTo>
                    <a:pt x="48005" y="153797"/>
                  </a:lnTo>
                  <a:lnTo>
                    <a:pt x="69850" y="160274"/>
                  </a:lnTo>
                  <a:lnTo>
                    <a:pt x="77089" y="160274"/>
                  </a:lnTo>
                  <a:lnTo>
                    <a:pt x="114553" y="137795"/>
                  </a:lnTo>
                  <a:lnTo>
                    <a:pt x="122047" y="112395"/>
                  </a:lnTo>
                  <a:lnTo>
                    <a:pt x="121793" y="107315"/>
                  </a:lnTo>
                  <a:lnTo>
                    <a:pt x="119633" y="97028"/>
                  </a:lnTo>
                  <a:lnTo>
                    <a:pt x="118364" y="92075"/>
                  </a:lnTo>
                  <a:lnTo>
                    <a:pt x="116840" y="87249"/>
                  </a:lnTo>
                  <a:lnTo>
                    <a:pt x="110108" y="68707"/>
                  </a:lnTo>
                  <a:lnTo>
                    <a:pt x="108839" y="64516"/>
                  </a:lnTo>
                  <a:lnTo>
                    <a:pt x="106933" y="56642"/>
                  </a:lnTo>
                  <a:lnTo>
                    <a:pt x="106679" y="53086"/>
                  </a:lnTo>
                  <a:lnTo>
                    <a:pt x="107569" y="46609"/>
                  </a:lnTo>
                  <a:lnTo>
                    <a:pt x="122047" y="37592"/>
                  </a:lnTo>
                  <a:lnTo>
                    <a:pt x="126746" y="38481"/>
                  </a:lnTo>
                  <a:lnTo>
                    <a:pt x="150875" y="68580"/>
                  </a:lnTo>
                  <a:lnTo>
                    <a:pt x="155321" y="84836"/>
                  </a:lnTo>
                  <a:lnTo>
                    <a:pt x="156591" y="86360"/>
                  </a:lnTo>
                  <a:lnTo>
                    <a:pt x="157352" y="86868"/>
                  </a:lnTo>
                  <a:lnTo>
                    <a:pt x="158876" y="87376"/>
                  </a:lnTo>
                  <a:lnTo>
                    <a:pt x="159766" y="87249"/>
                  </a:lnTo>
                  <a:lnTo>
                    <a:pt x="181101" y="68072"/>
                  </a:lnTo>
                  <a:lnTo>
                    <a:pt x="181101" y="64135"/>
                  </a:lnTo>
                  <a:lnTo>
                    <a:pt x="162051" y="27432"/>
                  </a:lnTo>
                  <a:lnTo>
                    <a:pt x="128524" y="2540"/>
                  </a:lnTo>
                  <a:lnTo>
                    <a:pt x="114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50" name="object 50"/>
            <p:cNvSpPr/>
            <p:nvPr/>
          </p:nvSpPr>
          <p:spPr>
            <a:xfrm>
              <a:off x="7964678" y="4788281"/>
              <a:ext cx="181610" cy="160655"/>
            </a:xfrm>
            <a:custGeom>
              <a:avLst/>
              <a:gdLst/>
              <a:ahLst/>
              <a:cxnLst/>
              <a:rect l="l" t="t" r="r" b="b"/>
              <a:pathLst>
                <a:path w="181609" h="160654">
                  <a:moveTo>
                    <a:pt x="162051" y="27432"/>
                  </a:moveTo>
                  <a:lnTo>
                    <a:pt x="165226" y="31115"/>
                  </a:lnTo>
                  <a:lnTo>
                    <a:pt x="168021" y="34925"/>
                  </a:lnTo>
                  <a:lnTo>
                    <a:pt x="170433" y="38862"/>
                  </a:lnTo>
                  <a:lnTo>
                    <a:pt x="172847" y="42799"/>
                  </a:lnTo>
                  <a:lnTo>
                    <a:pt x="179958" y="59309"/>
                  </a:lnTo>
                  <a:lnTo>
                    <a:pt x="180721" y="61976"/>
                  </a:lnTo>
                  <a:lnTo>
                    <a:pt x="181101" y="64135"/>
                  </a:lnTo>
                  <a:lnTo>
                    <a:pt x="181101" y="65532"/>
                  </a:lnTo>
                  <a:lnTo>
                    <a:pt x="181228" y="66929"/>
                  </a:lnTo>
                  <a:lnTo>
                    <a:pt x="181101" y="68072"/>
                  </a:lnTo>
                  <a:lnTo>
                    <a:pt x="180721" y="68961"/>
                  </a:lnTo>
                  <a:lnTo>
                    <a:pt x="180340" y="69850"/>
                  </a:lnTo>
                  <a:lnTo>
                    <a:pt x="179704" y="70866"/>
                  </a:lnTo>
                  <a:lnTo>
                    <a:pt x="178943" y="71755"/>
                  </a:lnTo>
                  <a:lnTo>
                    <a:pt x="178180" y="72771"/>
                  </a:lnTo>
                  <a:lnTo>
                    <a:pt x="177165" y="73914"/>
                  </a:lnTo>
                  <a:lnTo>
                    <a:pt x="175895" y="75184"/>
                  </a:lnTo>
                  <a:lnTo>
                    <a:pt x="174751" y="76454"/>
                  </a:lnTo>
                  <a:lnTo>
                    <a:pt x="173100" y="77978"/>
                  </a:lnTo>
                  <a:lnTo>
                    <a:pt x="171069" y="79629"/>
                  </a:lnTo>
                  <a:lnTo>
                    <a:pt x="168655" y="81661"/>
                  </a:lnTo>
                  <a:lnTo>
                    <a:pt x="158876" y="87376"/>
                  </a:lnTo>
                  <a:lnTo>
                    <a:pt x="158115" y="87122"/>
                  </a:lnTo>
                  <a:lnTo>
                    <a:pt x="157352" y="86868"/>
                  </a:lnTo>
                  <a:lnTo>
                    <a:pt x="156591" y="86360"/>
                  </a:lnTo>
                  <a:lnTo>
                    <a:pt x="156082" y="85598"/>
                  </a:lnTo>
                  <a:lnTo>
                    <a:pt x="155321" y="84836"/>
                  </a:lnTo>
                  <a:lnTo>
                    <a:pt x="154813" y="83185"/>
                  </a:lnTo>
                  <a:lnTo>
                    <a:pt x="154304" y="80772"/>
                  </a:lnTo>
                  <a:lnTo>
                    <a:pt x="153797" y="78232"/>
                  </a:lnTo>
                  <a:lnTo>
                    <a:pt x="153035" y="75311"/>
                  </a:lnTo>
                  <a:lnTo>
                    <a:pt x="151892" y="71882"/>
                  </a:lnTo>
                  <a:lnTo>
                    <a:pt x="150875" y="68580"/>
                  </a:lnTo>
                  <a:lnTo>
                    <a:pt x="149351" y="64770"/>
                  </a:lnTo>
                  <a:lnTo>
                    <a:pt x="147447" y="60706"/>
                  </a:lnTo>
                  <a:lnTo>
                    <a:pt x="145542" y="56642"/>
                  </a:lnTo>
                  <a:lnTo>
                    <a:pt x="142875" y="52451"/>
                  </a:lnTo>
                  <a:lnTo>
                    <a:pt x="139192" y="48260"/>
                  </a:lnTo>
                  <a:lnTo>
                    <a:pt x="136651" y="45212"/>
                  </a:lnTo>
                  <a:lnTo>
                    <a:pt x="134112" y="42926"/>
                  </a:lnTo>
                  <a:lnTo>
                    <a:pt x="131699" y="41275"/>
                  </a:lnTo>
                  <a:lnTo>
                    <a:pt x="129158" y="39497"/>
                  </a:lnTo>
                  <a:lnTo>
                    <a:pt x="126746" y="38481"/>
                  </a:lnTo>
                  <a:lnTo>
                    <a:pt x="124460" y="38100"/>
                  </a:lnTo>
                  <a:lnTo>
                    <a:pt x="122047" y="37592"/>
                  </a:lnTo>
                  <a:lnTo>
                    <a:pt x="119888" y="37719"/>
                  </a:lnTo>
                  <a:lnTo>
                    <a:pt x="117728" y="38354"/>
                  </a:lnTo>
                  <a:lnTo>
                    <a:pt x="115570" y="38989"/>
                  </a:lnTo>
                  <a:lnTo>
                    <a:pt x="113665" y="40005"/>
                  </a:lnTo>
                  <a:lnTo>
                    <a:pt x="111887" y="41529"/>
                  </a:lnTo>
                  <a:lnTo>
                    <a:pt x="109093" y="43815"/>
                  </a:lnTo>
                  <a:lnTo>
                    <a:pt x="107569" y="46609"/>
                  </a:lnTo>
                  <a:lnTo>
                    <a:pt x="107188" y="49784"/>
                  </a:lnTo>
                  <a:lnTo>
                    <a:pt x="106679" y="53086"/>
                  </a:lnTo>
                  <a:lnTo>
                    <a:pt x="111887" y="73279"/>
                  </a:lnTo>
                  <a:lnTo>
                    <a:pt x="113538" y="77851"/>
                  </a:lnTo>
                  <a:lnTo>
                    <a:pt x="120650" y="102108"/>
                  </a:lnTo>
                  <a:lnTo>
                    <a:pt x="121793" y="107315"/>
                  </a:lnTo>
                  <a:lnTo>
                    <a:pt x="122047" y="112395"/>
                  </a:lnTo>
                  <a:lnTo>
                    <a:pt x="121539" y="117475"/>
                  </a:lnTo>
                  <a:lnTo>
                    <a:pt x="121030" y="122682"/>
                  </a:lnTo>
                  <a:lnTo>
                    <a:pt x="119506" y="127762"/>
                  </a:lnTo>
                  <a:lnTo>
                    <a:pt x="116967" y="132715"/>
                  </a:lnTo>
                  <a:lnTo>
                    <a:pt x="114553" y="137795"/>
                  </a:lnTo>
                  <a:lnTo>
                    <a:pt x="84327" y="158369"/>
                  </a:lnTo>
                  <a:lnTo>
                    <a:pt x="77089" y="160274"/>
                  </a:lnTo>
                  <a:lnTo>
                    <a:pt x="69850" y="160274"/>
                  </a:lnTo>
                  <a:lnTo>
                    <a:pt x="62483" y="158623"/>
                  </a:lnTo>
                  <a:lnTo>
                    <a:pt x="25820" y="136147"/>
                  </a:lnTo>
                  <a:lnTo>
                    <a:pt x="11302" y="117475"/>
                  </a:lnTo>
                  <a:lnTo>
                    <a:pt x="8508" y="112903"/>
                  </a:lnTo>
                  <a:lnTo>
                    <a:pt x="6350" y="108585"/>
                  </a:lnTo>
                  <a:lnTo>
                    <a:pt x="4699" y="104521"/>
                  </a:lnTo>
                  <a:lnTo>
                    <a:pt x="2921" y="100457"/>
                  </a:lnTo>
                  <a:lnTo>
                    <a:pt x="1777" y="97028"/>
                  </a:lnTo>
                  <a:lnTo>
                    <a:pt x="1016" y="93980"/>
                  </a:lnTo>
                  <a:lnTo>
                    <a:pt x="253" y="90932"/>
                  </a:lnTo>
                  <a:lnTo>
                    <a:pt x="0" y="88519"/>
                  </a:lnTo>
                  <a:lnTo>
                    <a:pt x="0" y="86868"/>
                  </a:lnTo>
                  <a:lnTo>
                    <a:pt x="126" y="85090"/>
                  </a:lnTo>
                  <a:lnTo>
                    <a:pt x="1016" y="83058"/>
                  </a:lnTo>
                  <a:lnTo>
                    <a:pt x="2540" y="80899"/>
                  </a:lnTo>
                  <a:lnTo>
                    <a:pt x="4064" y="78613"/>
                  </a:lnTo>
                  <a:lnTo>
                    <a:pt x="6730" y="75946"/>
                  </a:lnTo>
                  <a:lnTo>
                    <a:pt x="10541" y="72644"/>
                  </a:lnTo>
                  <a:lnTo>
                    <a:pt x="13207" y="70485"/>
                  </a:lnTo>
                  <a:lnTo>
                    <a:pt x="15240" y="68834"/>
                  </a:lnTo>
                  <a:lnTo>
                    <a:pt x="17018" y="67691"/>
                  </a:lnTo>
                  <a:lnTo>
                    <a:pt x="18669" y="66548"/>
                  </a:lnTo>
                  <a:lnTo>
                    <a:pt x="20066" y="65659"/>
                  </a:lnTo>
                  <a:lnTo>
                    <a:pt x="21336" y="65278"/>
                  </a:lnTo>
                  <a:lnTo>
                    <a:pt x="22605" y="64897"/>
                  </a:lnTo>
                  <a:lnTo>
                    <a:pt x="23495" y="64770"/>
                  </a:lnTo>
                  <a:lnTo>
                    <a:pt x="24256" y="65024"/>
                  </a:lnTo>
                  <a:lnTo>
                    <a:pt x="25019" y="65278"/>
                  </a:lnTo>
                  <a:lnTo>
                    <a:pt x="25780" y="65786"/>
                  </a:lnTo>
                  <a:lnTo>
                    <a:pt x="26416" y="66675"/>
                  </a:lnTo>
                  <a:lnTo>
                    <a:pt x="27304" y="67564"/>
                  </a:lnTo>
                  <a:lnTo>
                    <a:pt x="27940" y="69469"/>
                  </a:lnTo>
                  <a:lnTo>
                    <a:pt x="28448" y="72263"/>
                  </a:lnTo>
                  <a:lnTo>
                    <a:pt x="28955" y="75184"/>
                  </a:lnTo>
                  <a:lnTo>
                    <a:pt x="29718" y="78486"/>
                  </a:lnTo>
                  <a:lnTo>
                    <a:pt x="30861" y="82423"/>
                  </a:lnTo>
                  <a:lnTo>
                    <a:pt x="31876" y="86360"/>
                  </a:lnTo>
                  <a:lnTo>
                    <a:pt x="33527" y="90678"/>
                  </a:lnTo>
                  <a:lnTo>
                    <a:pt x="35560" y="95504"/>
                  </a:lnTo>
                  <a:lnTo>
                    <a:pt x="37592" y="100203"/>
                  </a:lnTo>
                  <a:lnTo>
                    <a:pt x="40640" y="104902"/>
                  </a:lnTo>
                  <a:lnTo>
                    <a:pt x="44703" y="109601"/>
                  </a:lnTo>
                  <a:lnTo>
                    <a:pt x="47244" y="112649"/>
                  </a:lnTo>
                  <a:lnTo>
                    <a:pt x="60198" y="120650"/>
                  </a:lnTo>
                  <a:lnTo>
                    <a:pt x="62738" y="121412"/>
                  </a:lnTo>
                  <a:lnTo>
                    <a:pt x="65404" y="121412"/>
                  </a:lnTo>
                  <a:lnTo>
                    <a:pt x="67818" y="120904"/>
                  </a:lnTo>
                  <a:lnTo>
                    <a:pt x="70357" y="120269"/>
                  </a:lnTo>
                  <a:lnTo>
                    <a:pt x="72771" y="118999"/>
                  </a:lnTo>
                  <a:lnTo>
                    <a:pt x="75056" y="116967"/>
                  </a:lnTo>
                  <a:lnTo>
                    <a:pt x="77724" y="114808"/>
                  </a:lnTo>
                  <a:lnTo>
                    <a:pt x="79248" y="112014"/>
                  </a:lnTo>
                  <a:lnTo>
                    <a:pt x="79755" y="108712"/>
                  </a:lnTo>
                  <a:lnTo>
                    <a:pt x="80264" y="105537"/>
                  </a:lnTo>
                  <a:lnTo>
                    <a:pt x="73787" y="81153"/>
                  </a:lnTo>
                  <a:lnTo>
                    <a:pt x="72136" y="76581"/>
                  </a:lnTo>
                  <a:lnTo>
                    <a:pt x="70612" y="71755"/>
                  </a:lnTo>
                  <a:lnTo>
                    <a:pt x="69088" y="66802"/>
                  </a:lnTo>
                  <a:lnTo>
                    <a:pt x="67818" y="61976"/>
                  </a:lnTo>
                  <a:lnTo>
                    <a:pt x="66928" y="56896"/>
                  </a:lnTo>
                  <a:lnTo>
                    <a:pt x="65913" y="51816"/>
                  </a:lnTo>
                  <a:lnTo>
                    <a:pt x="65786" y="46736"/>
                  </a:lnTo>
                  <a:lnTo>
                    <a:pt x="66294" y="41656"/>
                  </a:lnTo>
                  <a:lnTo>
                    <a:pt x="66801" y="36576"/>
                  </a:lnTo>
                  <a:lnTo>
                    <a:pt x="68325" y="31623"/>
                  </a:lnTo>
                  <a:lnTo>
                    <a:pt x="70993" y="26543"/>
                  </a:lnTo>
                  <a:lnTo>
                    <a:pt x="73532" y="21590"/>
                  </a:lnTo>
                  <a:lnTo>
                    <a:pt x="108076" y="254"/>
                  </a:lnTo>
                  <a:lnTo>
                    <a:pt x="114680" y="0"/>
                  </a:lnTo>
                  <a:lnTo>
                    <a:pt x="121666" y="1270"/>
                  </a:lnTo>
                  <a:lnTo>
                    <a:pt x="157313" y="22191"/>
                  </a:lnTo>
                  <a:lnTo>
                    <a:pt x="162051" y="27432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39100" y="4898136"/>
              <a:ext cx="327621" cy="31546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102219" y="4929124"/>
              <a:ext cx="241935" cy="231140"/>
            </a:xfrm>
            <a:custGeom>
              <a:avLst/>
              <a:gdLst/>
              <a:ahLst/>
              <a:cxnLst/>
              <a:rect l="l" t="t" r="r" b="b"/>
              <a:pathLst>
                <a:path w="241934" h="231139">
                  <a:moveTo>
                    <a:pt x="176656" y="0"/>
                  </a:moveTo>
                  <a:lnTo>
                    <a:pt x="172847" y="1015"/>
                  </a:lnTo>
                  <a:lnTo>
                    <a:pt x="168655" y="3937"/>
                  </a:lnTo>
                  <a:lnTo>
                    <a:pt x="3048" y="117348"/>
                  </a:lnTo>
                  <a:lnTo>
                    <a:pt x="761" y="120523"/>
                  </a:lnTo>
                  <a:lnTo>
                    <a:pt x="0" y="127253"/>
                  </a:lnTo>
                  <a:lnTo>
                    <a:pt x="888" y="130556"/>
                  </a:lnTo>
                  <a:lnTo>
                    <a:pt x="41909" y="190373"/>
                  </a:lnTo>
                  <a:lnTo>
                    <a:pt x="67945" y="216407"/>
                  </a:lnTo>
                  <a:lnTo>
                    <a:pt x="73532" y="220471"/>
                  </a:lnTo>
                  <a:lnTo>
                    <a:pt x="79248" y="223774"/>
                  </a:lnTo>
                  <a:lnTo>
                    <a:pt x="91312" y="228600"/>
                  </a:lnTo>
                  <a:lnTo>
                    <a:pt x="97408" y="229996"/>
                  </a:lnTo>
                  <a:lnTo>
                    <a:pt x="109981" y="230758"/>
                  </a:lnTo>
                  <a:lnTo>
                    <a:pt x="116458" y="229996"/>
                  </a:lnTo>
                  <a:lnTo>
                    <a:pt x="122935" y="228092"/>
                  </a:lnTo>
                  <a:lnTo>
                    <a:pt x="129539" y="226313"/>
                  </a:lnTo>
                  <a:lnTo>
                    <a:pt x="161544" y="198755"/>
                  </a:lnTo>
                  <a:lnTo>
                    <a:pt x="165933" y="186436"/>
                  </a:lnTo>
                  <a:lnTo>
                    <a:pt x="98044" y="186436"/>
                  </a:lnTo>
                  <a:lnTo>
                    <a:pt x="93979" y="186181"/>
                  </a:lnTo>
                  <a:lnTo>
                    <a:pt x="49402" y="139826"/>
                  </a:lnTo>
                  <a:lnTo>
                    <a:pt x="102107" y="103758"/>
                  </a:lnTo>
                  <a:lnTo>
                    <a:pt x="142526" y="103758"/>
                  </a:lnTo>
                  <a:lnTo>
                    <a:pt x="129539" y="84962"/>
                  </a:lnTo>
                  <a:lnTo>
                    <a:pt x="177673" y="52069"/>
                  </a:lnTo>
                  <a:lnTo>
                    <a:pt x="219009" y="52069"/>
                  </a:lnTo>
                  <a:lnTo>
                    <a:pt x="186054" y="3810"/>
                  </a:lnTo>
                  <a:lnTo>
                    <a:pt x="183260" y="1777"/>
                  </a:lnTo>
                  <a:lnTo>
                    <a:pt x="176656" y="0"/>
                  </a:lnTo>
                  <a:close/>
                </a:path>
                <a:path w="241934" h="231139">
                  <a:moveTo>
                    <a:pt x="142526" y="103758"/>
                  </a:moveTo>
                  <a:lnTo>
                    <a:pt x="102107" y="103758"/>
                  </a:lnTo>
                  <a:lnTo>
                    <a:pt x="122047" y="132969"/>
                  </a:lnTo>
                  <a:lnTo>
                    <a:pt x="125349" y="138937"/>
                  </a:lnTo>
                  <a:lnTo>
                    <a:pt x="127000" y="144018"/>
                  </a:lnTo>
                  <a:lnTo>
                    <a:pt x="128650" y="149225"/>
                  </a:lnTo>
                  <a:lnTo>
                    <a:pt x="129285" y="153924"/>
                  </a:lnTo>
                  <a:lnTo>
                    <a:pt x="128524" y="162559"/>
                  </a:lnTo>
                  <a:lnTo>
                    <a:pt x="114680" y="180467"/>
                  </a:lnTo>
                  <a:lnTo>
                    <a:pt x="110616" y="183261"/>
                  </a:lnTo>
                  <a:lnTo>
                    <a:pt x="106425" y="185038"/>
                  </a:lnTo>
                  <a:lnTo>
                    <a:pt x="102234" y="185674"/>
                  </a:lnTo>
                  <a:lnTo>
                    <a:pt x="98044" y="186436"/>
                  </a:lnTo>
                  <a:lnTo>
                    <a:pt x="165933" y="186436"/>
                  </a:lnTo>
                  <a:lnTo>
                    <a:pt x="167258" y="181356"/>
                  </a:lnTo>
                  <a:lnTo>
                    <a:pt x="167639" y="175387"/>
                  </a:lnTo>
                  <a:lnTo>
                    <a:pt x="166370" y="163194"/>
                  </a:lnTo>
                  <a:lnTo>
                    <a:pt x="164719" y="157225"/>
                  </a:lnTo>
                  <a:lnTo>
                    <a:pt x="162051" y="151383"/>
                  </a:lnTo>
                  <a:lnTo>
                    <a:pt x="217144" y="151383"/>
                  </a:lnTo>
                  <a:lnTo>
                    <a:pt x="240441" y="122681"/>
                  </a:lnTo>
                  <a:lnTo>
                    <a:pt x="169417" y="122681"/>
                  </a:lnTo>
                  <a:lnTo>
                    <a:pt x="165607" y="122046"/>
                  </a:lnTo>
                  <a:lnTo>
                    <a:pt x="161925" y="121538"/>
                  </a:lnTo>
                  <a:lnTo>
                    <a:pt x="158369" y="120014"/>
                  </a:lnTo>
                  <a:lnTo>
                    <a:pt x="154812" y="117601"/>
                  </a:lnTo>
                  <a:lnTo>
                    <a:pt x="151256" y="115315"/>
                  </a:lnTo>
                  <a:lnTo>
                    <a:pt x="147700" y="111378"/>
                  </a:lnTo>
                  <a:lnTo>
                    <a:pt x="144017" y="105918"/>
                  </a:lnTo>
                  <a:lnTo>
                    <a:pt x="142526" y="103758"/>
                  </a:lnTo>
                  <a:close/>
                </a:path>
                <a:path w="241934" h="231139">
                  <a:moveTo>
                    <a:pt x="217144" y="151383"/>
                  </a:moveTo>
                  <a:lnTo>
                    <a:pt x="162051" y="151383"/>
                  </a:lnTo>
                  <a:lnTo>
                    <a:pt x="166370" y="154431"/>
                  </a:lnTo>
                  <a:lnTo>
                    <a:pt x="170941" y="156718"/>
                  </a:lnTo>
                  <a:lnTo>
                    <a:pt x="175513" y="158242"/>
                  </a:lnTo>
                  <a:lnTo>
                    <a:pt x="180212" y="159638"/>
                  </a:lnTo>
                  <a:lnTo>
                    <a:pt x="184911" y="160400"/>
                  </a:lnTo>
                  <a:lnTo>
                    <a:pt x="194436" y="160400"/>
                  </a:lnTo>
                  <a:lnTo>
                    <a:pt x="199135" y="159638"/>
                  </a:lnTo>
                  <a:lnTo>
                    <a:pt x="203834" y="157987"/>
                  </a:lnTo>
                  <a:lnTo>
                    <a:pt x="208660" y="156463"/>
                  </a:lnTo>
                  <a:lnTo>
                    <a:pt x="213232" y="154177"/>
                  </a:lnTo>
                  <a:lnTo>
                    <a:pt x="217144" y="151383"/>
                  </a:lnTo>
                  <a:close/>
                </a:path>
                <a:path w="241934" h="231139">
                  <a:moveTo>
                    <a:pt x="219009" y="52069"/>
                  </a:moveTo>
                  <a:lnTo>
                    <a:pt x="177673" y="52069"/>
                  </a:lnTo>
                  <a:lnTo>
                    <a:pt x="190626" y="70993"/>
                  </a:lnTo>
                  <a:lnTo>
                    <a:pt x="194690" y="76834"/>
                  </a:lnTo>
                  <a:lnTo>
                    <a:pt x="197357" y="81914"/>
                  </a:lnTo>
                  <a:lnTo>
                    <a:pt x="198627" y="86106"/>
                  </a:lnTo>
                  <a:lnTo>
                    <a:pt x="200025" y="90296"/>
                  </a:lnTo>
                  <a:lnTo>
                    <a:pt x="200405" y="94233"/>
                  </a:lnTo>
                  <a:lnTo>
                    <a:pt x="187325" y="116586"/>
                  </a:lnTo>
                  <a:lnTo>
                    <a:pt x="184023" y="118871"/>
                  </a:lnTo>
                  <a:lnTo>
                    <a:pt x="180466" y="120523"/>
                  </a:lnTo>
                  <a:lnTo>
                    <a:pt x="173100" y="122555"/>
                  </a:lnTo>
                  <a:lnTo>
                    <a:pt x="169417" y="122681"/>
                  </a:lnTo>
                  <a:lnTo>
                    <a:pt x="240441" y="122681"/>
                  </a:lnTo>
                  <a:lnTo>
                    <a:pt x="241680" y="118109"/>
                  </a:lnTo>
                  <a:lnTo>
                    <a:pt x="241626" y="103758"/>
                  </a:lnTo>
                  <a:lnTo>
                    <a:pt x="240760" y="97520"/>
                  </a:lnTo>
                  <a:lnTo>
                    <a:pt x="225442" y="61751"/>
                  </a:lnTo>
                  <a:lnTo>
                    <a:pt x="219963" y="53467"/>
                  </a:lnTo>
                  <a:lnTo>
                    <a:pt x="219009" y="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102219" y="4929124"/>
              <a:ext cx="241935" cy="231140"/>
            </a:xfrm>
            <a:custGeom>
              <a:avLst/>
              <a:gdLst/>
              <a:ahLst/>
              <a:cxnLst/>
              <a:rect l="l" t="t" r="r" b="b"/>
              <a:pathLst>
                <a:path w="241934" h="231139">
                  <a:moveTo>
                    <a:pt x="102107" y="103758"/>
                  </a:moveTo>
                  <a:lnTo>
                    <a:pt x="49402" y="139826"/>
                  </a:lnTo>
                  <a:lnTo>
                    <a:pt x="68072" y="167005"/>
                  </a:lnTo>
                  <a:lnTo>
                    <a:pt x="71627" y="172212"/>
                  </a:lnTo>
                  <a:lnTo>
                    <a:pt x="98044" y="186436"/>
                  </a:lnTo>
                  <a:lnTo>
                    <a:pt x="102234" y="185674"/>
                  </a:lnTo>
                  <a:lnTo>
                    <a:pt x="106425" y="185038"/>
                  </a:lnTo>
                  <a:lnTo>
                    <a:pt x="110616" y="183261"/>
                  </a:lnTo>
                  <a:lnTo>
                    <a:pt x="114680" y="180467"/>
                  </a:lnTo>
                  <a:lnTo>
                    <a:pt x="118999" y="177545"/>
                  </a:lnTo>
                  <a:lnTo>
                    <a:pt x="129285" y="153924"/>
                  </a:lnTo>
                  <a:lnTo>
                    <a:pt x="128650" y="149225"/>
                  </a:lnTo>
                  <a:lnTo>
                    <a:pt x="127000" y="144018"/>
                  </a:lnTo>
                  <a:lnTo>
                    <a:pt x="125349" y="138937"/>
                  </a:lnTo>
                  <a:lnTo>
                    <a:pt x="122047" y="132969"/>
                  </a:lnTo>
                  <a:lnTo>
                    <a:pt x="117348" y="126111"/>
                  </a:lnTo>
                  <a:lnTo>
                    <a:pt x="102107" y="103758"/>
                  </a:lnTo>
                  <a:close/>
                </a:path>
                <a:path w="241934" h="231139">
                  <a:moveTo>
                    <a:pt x="177673" y="52069"/>
                  </a:moveTo>
                  <a:lnTo>
                    <a:pt x="129539" y="84962"/>
                  </a:lnTo>
                  <a:lnTo>
                    <a:pt x="144017" y="105918"/>
                  </a:lnTo>
                  <a:lnTo>
                    <a:pt x="147700" y="111378"/>
                  </a:lnTo>
                  <a:lnTo>
                    <a:pt x="151256" y="115315"/>
                  </a:lnTo>
                  <a:lnTo>
                    <a:pt x="154812" y="117601"/>
                  </a:lnTo>
                  <a:lnTo>
                    <a:pt x="158369" y="120014"/>
                  </a:lnTo>
                  <a:lnTo>
                    <a:pt x="161925" y="121538"/>
                  </a:lnTo>
                  <a:lnTo>
                    <a:pt x="165607" y="122046"/>
                  </a:lnTo>
                  <a:lnTo>
                    <a:pt x="169417" y="122681"/>
                  </a:lnTo>
                  <a:lnTo>
                    <a:pt x="173100" y="122555"/>
                  </a:lnTo>
                  <a:lnTo>
                    <a:pt x="176783" y="121538"/>
                  </a:lnTo>
                  <a:lnTo>
                    <a:pt x="180466" y="120523"/>
                  </a:lnTo>
                  <a:lnTo>
                    <a:pt x="184023" y="118871"/>
                  </a:lnTo>
                  <a:lnTo>
                    <a:pt x="187325" y="116586"/>
                  </a:lnTo>
                  <a:lnTo>
                    <a:pt x="191134" y="114045"/>
                  </a:lnTo>
                  <a:lnTo>
                    <a:pt x="194055" y="111125"/>
                  </a:lnTo>
                  <a:lnTo>
                    <a:pt x="196214" y="107950"/>
                  </a:lnTo>
                  <a:lnTo>
                    <a:pt x="198374" y="104775"/>
                  </a:lnTo>
                  <a:lnTo>
                    <a:pt x="199644" y="101473"/>
                  </a:lnTo>
                  <a:lnTo>
                    <a:pt x="200025" y="97789"/>
                  </a:lnTo>
                  <a:lnTo>
                    <a:pt x="200405" y="94233"/>
                  </a:lnTo>
                  <a:lnTo>
                    <a:pt x="200025" y="90296"/>
                  </a:lnTo>
                  <a:lnTo>
                    <a:pt x="198627" y="86106"/>
                  </a:lnTo>
                  <a:lnTo>
                    <a:pt x="197357" y="81914"/>
                  </a:lnTo>
                  <a:lnTo>
                    <a:pt x="194690" y="76834"/>
                  </a:lnTo>
                  <a:lnTo>
                    <a:pt x="190626" y="70993"/>
                  </a:lnTo>
                  <a:lnTo>
                    <a:pt x="177673" y="52069"/>
                  </a:lnTo>
                  <a:close/>
                </a:path>
                <a:path w="241934" h="231139">
                  <a:moveTo>
                    <a:pt x="188213" y="6985"/>
                  </a:moveTo>
                  <a:lnTo>
                    <a:pt x="219963" y="53467"/>
                  </a:lnTo>
                  <a:lnTo>
                    <a:pt x="239164" y="90961"/>
                  </a:lnTo>
                  <a:lnTo>
                    <a:pt x="241807" y="109981"/>
                  </a:lnTo>
                  <a:lnTo>
                    <a:pt x="241680" y="118109"/>
                  </a:lnTo>
                  <a:lnTo>
                    <a:pt x="217677" y="151002"/>
                  </a:lnTo>
                  <a:lnTo>
                    <a:pt x="203834" y="157987"/>
                  </a:lnTo>
                  <a:lnTo>
                    <a:pt x="199135" y="159638"/>
                  </a:lnTo>
                  <a:lnTo>
                    <a:pt x="194436" y="160400"/>
                  </a:lnTo>
                  <a:lnTo>
                    <a:pt x="189610" y="160400"/>
                  </a:lnTo>
                  <a:lnTo>
                    <a:pt x="184911" y="160400"/>
                  </a:lnTo>
                  <a:lnTo>
                    <a:pt x="162051" y="151383"/>
                  </a:lnTo>
                  <a:lnTo>
                    <a:pt x="164719" y="157225"/>
                  </a:lnTo>
                  <a:lnTo>
                    <a:pt x="166370" y="163194"/>
                  </a:lnTo>
                  <a:lnTo>
                    <a:pt x="167004" y="169290"/>
                  </a:lnTo>
                  <a:lnTo>
                    <a:pt x="167639" y="175387"/>
                  </a:lnTo>
                  <a:lnTo>
                    <a:pt x="167258" y="181356"/>
                  </a:lnTo>
                  <a:lnTo>
                    <a:pt x="142748" y="218567"/>
                  </a:lnTo>
                  <a:lnTo>
                    <a:pt x="122935" y="228092"/>
                  </a:lnTo>
                  <a:lnTo>
                    <a:pt x="116458" y="229996"/>
                  </a:lnTo>
                  <a:lnTo>
                    <a:pt x="109981" y="230758"/>
                  </a:lnTo>
                  <a:lnTo>
                    <a:pt x="103631" y="230377"/>
                  </a:lnTo>
                  <a:lnTo>
                    <a:pt x="97408" y="229996"/>
                  </a:lnTo>
                  <a:lnTo>
                    <a:pt x="67945" y="216407"/>
                  </a:lnTo>
                  <a:lnTo>
                    <a:pt x="62356" y="212470"/>
                  </a:lnTo>
                  <a:lnTo>
                    <a:pt x="36829" y="183006"/>
                  </a:lnTo>
                  <a:lnTo>
                    <a:pt x="3048" y="133731"/>
                  </a:lnTo>
                  <a:lnTo>
                    <a:pt x="0" y="127253"/>
                  </a:lnTo>
                  <a:lnTo>
                    <a:pt x="380" y="123951"/>
                  </a:lnTo>
                  <a:lnTo>
                    <a:pt x="761" y="120523"/>
                  </a:lnTo>
                  <a:lnTo>
                    <a:pt x="3048" y="117348"/>
                  </a:lnTo>
                  <a:lnTo>
                    <a:pt x="7365" y="114426"/>
                  </a:lnTo>
                  <a:lnTo>
                    <a:pt x="168655" y="3937"/>
                  </a:lnTo>
                  <a:lnTo>
                    <a:pt x="172847" y="1015"/>
                  </a:lnTo>
                  <a:lnTo>
                    <a:pt x="176656" y="0"/>
                  </a:lnTo>
                  <a:lnTo>
                    <a:pt x="179958" y="888"/>
                  </a:lnTo>
                  <a:lnTo>
                    <a:pt x="183260" y="1777"/>
                  </a:lnTo>
                  <a:lnTo>
                    <a:pt x="186054" y="3810"/>
                  </a:lnTo>
                  <a:lnTo>
                    <a:pt x="188213" y="6985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42732" y="5059654"/>
              <a:ext cx="307822" cy="240817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8205597" y="5090287"/>
              <a:ext cx="223520" cy="155575"/>
            </a:xfrm>
            <a:custGeom>
              <a:avLst/>
              <a:gdLst/>
              <a:ahLst/>
              <a:cxnLst/>
              <a:rect l="l" t="t" r="r" b="b"/>
              <a:pathLst>
                <a:path w="223520" h="155575">
                  <a:moveTo>
                    <a:pt x="200405" y="0"/>
                  </a:moveTo>
                  <a:lnTo>
                    <a:pt x="199389" y="254"/>
                  </a:lnTo>
                  <a:lnTo>
                    <a:pt x="1397" y="117982"/>
                  </a:lnTo>
                  <a:lnTo>
                    <a:pt x="761" y="118744"/>
                  </a:lnTo>
                  <a:lnTo>
                    <a:pt x="0" y="120904"/>
                  </a:lnTo>
                  <a:lnTo>
                    <a:pt x="0" y="122300"/>
                  </a:lnTo>
                  <a:lnTo>
                    <a:pt x="20574" y="155448"/>
                  </a:lnTo>
                  <a:lnTo>
                    <a:pt x="23749" y="155575"/>
                  </a:lnTo>
                  <a:lnTo>
                    <a:pt x="221742" y="37718"/>
                  </a:lnTo>
                  <a:lnTo>
                    <a:pt x="222376" y="36956"/>
                  </a:lnTo>
                  <a:lnTo>
                    <a:pt x="223266" y="34798"/>
                  </a:lnTo>
                  <a:lnTo>
                    <a:pt x="223393" y="33400"/>
                  </a:lnTo>
                  <a:lnTo>
                    <a:pt x="222757" y="29844"/>
                  </a:lnTo>
                  <a:lnTo>
                    <a:pt x="220979" y="25145"/>
                  </a:lnTo>
                  <a:lnTo>
                    <a:pt x="218185" y="19431"/>
                  </a:lnTo>
                  <a:lnTo>
                    <a:pt x="215900" y="15748"/>
                  </a:lnTo>
                  <a:lnTo>
                    <a:pt x="211835" y="9143"/>
                  </a:lnTo>
                  <a:lnTo>
                    <a:pt x="208406" y="4699"/>
                  </a:lnTo>
                  <a:lnTo>
                    <a:pt x="206882" y="3048"/>
                  </a:lnTo>
                  <a:lnTo>
                    <a:pt x="205485" y="1905"/>
                  </a:lnTo>
                  <a:lnTo>
                    <a:pt x="202692" y="254"/>
                  </a:lnTo>
                  <a:lnTo>
                    <a:pt x="2004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205597" y="5090287"/>
              <a:ext cx="223520" cy="156210"/>
            </a:xfrm>
            <a:custGeom>
              <a:avLst/>
              <a:gdLst/>
              <a:ahLst/>
              <a:cxnLst/>
              <a:rect l="l" t="t" r="r" b="b"/>
              <a:pathLst>
                <a:path w="223520" h="156210">
                  <a:moveTo>
                    <a:pt x="215900" y="15748"/>
                  </a:moveTo>
                  <a:lnTo>
                    <a:pt x="223011" y="31623"/>
                  </a:lnTo>
                  <a:lnTo>
                    <a:pt x="223393" y="33400"/>
                  </a:lnTo>
                  <a:lnTo>
                    <a:pt x="24764" y="154939"/>
                  </a:lnTo>
                  <a:lnTo>
                    <a:pt x="23749" y="155575"/>
                  </a:lnTo>
                  <a:lnTo>
                    <a:pt x="22732" y="155701"/>
                  </a:lnTo>
                  <a:lnTo>
                    <a:pt x="21717" y="155575"/>
                  </a:lnTo>
                  <a:lnTo>
                    <a:pt x="20574" y="155448"/>
                  </a:lnTo>
                  <a:lnTo>
                    <a:pt x="19303" y="154812"/>
                  </a:lnTo>
                  <a:lnTo>
                    <a:pt x="18033" y="153669"/>
                  </a:lnTo>
                  <a:lnTo>
                    <a:pt x="16636" y="152526"/>
                  </a:lnTo>
                  <a:lnTo>
                    <a:pt x="15112" y="150875"/>
                  </a:lnTo>
                  <a:lnTo>
                    <a:pt x="13461" y="148589"/>
                  </a:lnTo>
                  <a:lnTo>
                    <a:pt x="11810" y="146304"/>
                  </a:lnTo>
                  <a:lnTo>
                    <a:pt x="2667" y="130429"/>
                  </a:lnTo>
                  <a:lnTo>
                    <a:pt x="1397" y="127888"/>
                  </a:lnTo>
                  <a:lnTo>
                    <a:pt x="634" y="125730"/>
                  </a:lnTo>
                  <a:lnTo>
                    <a:pt x="380" y="123951"/>
                  </a:lnTo>
                  <a:lnTo>
                    <a:pt x="0" y="122300"/>
                  </a:lnTo>
                  <a:lnTo>
                    <a:pt x="0" y="120904"/>
                  </a:lnTo>
                  <a:lnTo>
                    <a:pt x="380" y="119887"/>
                  </a:lnTo>
                  <a:lnTo>
                    <a:pt x="761" y="118744"/>
                  </a:lnTo>
                  <a:lnTo>
                    <a:pt x="198374" y="762"/>
                  </a:lnTo>
                  <a:lnTo>
                    <a:pt x="200405" y="0"/>
                  </a:lnTo>
                  <a:lnTo>
                    <a:pt x="201549" y="126"/>
                  </a:lnTo>
                  <a:lnTo>
                    <a:pt x="210057" y="6985"/>
                  </a:lnTo>
                  <a:lnTo>
                    <a:pt x="211835" y="9143"/>
                  </a:lnTo>
                  <a:lnTo>
                    <a:pt x="213741" y="12064"/>
                  </a:lnTo>
                  <a:lnTo>
                    <a:pt x="215900" y="15748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57" name="object 5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99120" y="5158790"/>
              <a:ext cx="278892" cy="256108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8262366" y="5190109"/>
              <a:ext cx="193675" cy="170180"/>
            </a:xfrm>
            <a:custGeom>
              <a:avLst/>
              <a:gdLst/>
              <a:ahLst/>
              <a:cxnLst/>
              <a:rect l="l" t="t" r="r" b="b"/>
              <a:pathLst>
                <a:path w="193675" h="170179">
                  <a:moveTo>
                    <a:pt x="118872" y="0"/>
                  </a:moveTo>
                  <a:lnTo>
                    <a:pt x="2412" y="115316"/>
                  </a:lnTo>
                  <a:lnTo>
                    <a:pt x="0" y="121412"/>
                  </a:lnTo>
                  <a:lnTo>
                    <a:pt x="761" y="125984"/>
                  </a:lnTo>
                  <a:lnTo>
                    <a:pt x="18923" y="162687"/>
                  </a:lnTo>
                  <a:lnTo>
                    <a:pt x="28701" y="170180"/>
                  </a:lnTo>
                  <a:lnTo>
                    <a:pt x="30479" y="170180"/>
                  </a:lnTo>
                  <a:lnTo>
                    <a:pt x="179831" y="146685"/>
                  </a:lnTo>
                  <a:lnTo>
                    <a:pt x="193293" y="138938"/>
                  </a:lnTo>
                  <a:lnTo>
                    <a:pt x="192912" y="135763"/>
                  </a:lnTo>
                  <a:lnTo>
                    <a:pt x="53085" y="126365"/>
                  </a:lnTo>
                  <a:lnTo>
                    <a:pt x="48767" y="127381"/>
                  </a:lnTo>
                  <a:lnTo>
                    <a:pt x="52069" y="124587"/>
                  </a:lnTo>
                  <a:lnTo>
                    <a:pt x="136905" y="41275"/>
                  </a:lnTo>
                  <a:lnTo>
                    <a:pt x="138810" y="39116"/>
                  </a:lnTo>
                  <a:lnTo>
                    <a:pt x="139826" y="36957"/>
                  </a:lnTo>
                  <a:lnTo>
                    <a:pt x="139953" y="35560"/>
                  </a:lnTo>
                  <a:lnTo>
                    <a:pt x="139445" y="32131"/>
                  </a:lnTo>
                  <a:lnTo>
                    <a:pt x="121030" y="254"/>
                  </a:lnTo>
                  <a:lnTo>
                    <a:pt x="118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262366" y="5190109"/>
              <a:ext cx="193675" cy="170180"/>
            </a:xfrm>
            <a:custGeom>
              <a:avLst/>
              <a:gdLst/>
              <a:ahLst/>
              <a:cxnLst/>
              <a:rect l="l" t="t" r="r" b="b"/>
              <a:pathLst>
                <a:path w="193675" h="170179">
                  <a:moveTo>
                    <a:pt x="132841" y="16891"/>
                  </a:moveTo>
                  <a:lnTo>
                    <a:pt x="139700" y="33909"/>
                  </a:lnTo>
                  <a:lnTo>
                    <a:pt x="139953" y="35560"/>
                  </a:lnTo>
                  <a:lnTo>
                    <a:pt x="52069" y="124587"/>
                  </a:lnTo>
                  <a:lnTo>
                    <a:pt x="48767" y="127381"/>
                  </a:lnTo>
                  <a:lnTo>
                    <a:pt x="53085" y="126365"/>
                  </a:lnTo>
                  <a:lnTo>
                    <a:pt x="169925" y="105156"/>
                  </a:lnTo>
                  <a:lnTo>
                    <a:pt x="171323" y="104902"/>
                  </a:lnTo>
                  <a:lnTo>
                    <a:pt x="172592" y="104775"/>
                  </a:lnTo>
                  <a:lnTo>
                    <a:pt x="173862" y="105029"/>
                  </a:lnTo>
                  <a:lnTo>
                    <a:pt x="175005" y="105283"/>
                  </a:lnTo>
                  <a:lnTo>
                    <a:pt x="176275" y="105918"/>
                  </a:lnTo>
                  <a:lnTo>
                    <a:pt x="177418" y="107188"/>
                  </a:lnTo>
                  <a:lnTo>
                    <a:pt x="178688" y="108331"/>
                  </a:lnTo>
                  <a:lnTo>
                    <a:pt x="179958" y="110109"/>
                  </a:lnTo>
                  <a:lnTo>
                    <a:pt x="181482" y="112395"/>
                  </a:lnTo>
                  <a:lnTo>
                    <a:pt x="183006" y="114681"/>
                  </a:lnTo>
                  <a:lnTo>
                    <a:pt x="191261" y="131191"/>
                  </a:lnTo>
                  <a:lnTo>
                    <a:pt x="192277" y="133731"/>
                  </a:lnTo>
                  <a:lnTo>
                    <a:pt x="192912" y="135763"/>
                  </a:lnTo>
                  <a:lnTo>
                    <a:pt x="193039" y="137287"/>
                  </a:lnTo>
                  <a:lnTo>
                    <a:pt x="193293" y="138938"/>
                  </a:lnTo>
                  <a:lnTo>
                    <a:pt x="193166" y="140208"/>
                  </a:lnTo>
                  <a:lnTo>
                    <a:pt x="192658" y="141097"/>
                  </a:lnTo>
                  <a:lnTo>
                    <a:pt x="192150" y="141986"/>
                  </a:lnTo>
                  <a:lnTo>
                    <a:pt x="191388" y="142748"/>
                  </a:lnTo>
                  <a:lnTo>
                    <a:pt x="190245" y="143256"/>
                  </a:lnTo>
                  <a:lnTo>
                    <a:pt x="189737" y="143510"/>
                  </a:lnTo>
                  <a:lnTo>
                    <a:pt x="189102" y="143764"/>
                  </a:lnTo>
                  <a:lnTo>
                    <a:pt x="188467" y="144145"/>
                  </a:lnTo>
                  <a:lnTo>
                    <a:pt x="187705" y="144399"/>
                  </a:lnTo>
                  <a:lnTo>
                    <a:pt x="186816" y="144780"/>
                  </a:lnTo>
                  <a:lnTo>
                    <a:pt x="185800" y="145034"/>
                  </a:lnTo>
                  <a:lnTo>
                    <a:pt x="184911" y="145415"/>
                  </a:lnTo>
                  <a:lnTo>
                    <a:pt x="183768" y="145669"/>
                  </a:lnTo>
                  <a:lnTo>
                    <a:pt x="182499" y="146050"/>
                  </a:lnTo>
                  <a:lnTo>
                    <a:pt x="181228" y="146304"/>
                  </a:lnTo>
                  <a:lnTo>
                    <a:pt x="179831" y="146685"/>
                  </a:lnTo>
                  <a:lnTo>
                    <a:pt x="178180" y="146939"/>
                  </a:lnTo>
                  <a:lnTo>
                    <a:pt x="32511" y="169799"/>
                  </a:lnTo>
                  <a:lnTo>
                    <a:pt x="30479" y="170180"/>
                  </a:lnTo>
                  <a:lnTo>
                    <a:pt x="28701" y="170180"/>
                  </a:lnTo>
                  <a:lnTo>
                    <a:pt x="27177" y="169799"/>
                  </a:lnTo>
                  <a:lnTo>
                    <a:pt x="25653" y="169545"/>
                  </a:lnTo>
                  <a:lnTo>
                    <a:pt x="17017" y="159258"/>
                  </a:lnTo>
                  <a:lnTo>
                    <a:pt x="14985" y="155956"/>
                  </a:lnTo>
                  <a:lnTo>
                    <a:pt x="12573" y="151511"/>
                  </a:lnTo>
                  <a:lnTo>
                    <a:pt x="9778" y="145923"/>
                  </a:lnTo>
                  <a:lnTo>
                    <a:pt x="6984" y="140589"/>
                  </a:lnTo>
                  <a:lnTo>
                    <a:pt x="4699" y="136017"/>
                  </a:lnTo>
                  <a:lnTo>
                    <a:pt x="3301" y="132461"/>
                  </a:lnTo>
                  <a:lnTo>
                    <a:pt x="1777" y="128905"/>
                  </a:lnTo>
                  <a:lnTo>
                    <a:pt x="761" y="125984"/>
                  </a:lnTo>
                  <a:lnTo>
                    <a:pt x="380" y="123698"/>
                  </a:lnTo>
                  <a:lnTo>
                    <a:pt x="0" y="121412"/>
                  </a:lnTo>
                  <a:lnTo>
                    <a:pt x="3809" y="113919"/>
                  </a:lnTo>
                  <a:lnTo>
                    <a:pt x="106933" y="8509"/>
                  </a:lnTo>
                  <a:lnTo>
                    <a:pt x="108584" y="6858"/>
                  </a:lnTo>
                  <a:lnTo>
                    <a:pt x="110235" y="5461"/>
                  </a:lnTo>
                  <a:lnTo>
                    <a:pt x="111632" y="4191"/>
                  </a:lnTo>
                  <a:lnTo>
                    <a:pt x="113156" y="3048"/>
                  </a:lnTo>
                  <a:lnTo>
                    <a:pt x="114173" y="2159"/>
                  </a:lnTo>
                  <a:lnTo>
                    <a:pt x="114934" y="1778"/>
                  </a:lnTo>
                  <a:lnTo>
                    <a:pt x="115569" y="1397"/>
                  </a:lnTo>
                  <a:lnTo>
                    <a:pt x="116204" y="1016"/>
                  </a:lnTo>
                  <a:lnTo>
                    <a:pt x="116839" y="635"/>
                  </a:lnTo>
                  <a:lnTo>
                    <a:pt x="117855" y="127"/>
                  </a:lnTo>
                  <a:lnTo>
                    <a:pt x="118872" y="0"/>
                  </a:lnTo>
                  <a:lnTo>
                    <a:pt x="120014" y="127"/>
                  </a:lnTo>
                  <a:lnTo>
                    <a:pt x="121030" y="254"/>
                  </a:lnTo>
                  <a:lnTo>
                    <a:pt x="122174" y="1016"/>
                  </a:lnTo>
                  <a:lnTo>
                    <a:pt x="123443" y="2159"/>
                  </a:lnTo>
                  <a:lnTo>
                    <a:pt x="124713" y="3302"/>
                  </a:lnTo>
                  <a:lnTo>
                    <a:pt x="126110" y="5080"/>
                  </a:lnTo>
                  <a:lnTo>
                    <a:pt x="127634" y="7493"/>
                  </a:lnTo>
                  <a:lnTo>
                    <a:pt x="129158" y="9906"/>
                  </a:lnTo>
                  <a:lnTo>
                    <a:pt x="130809" y="13081"/>
                  </a:lnTo>
                  <a:lnTo>
                    <a:pt x="132841" y="16891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60" name="object 6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63128" y="5340070"/>
              <a:ext cx="349034" cy="268249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326834" y="5371103"/>
              <a:ext cx="262890" cy="183515"/>
            </a:xfrm>
            <a:custGeom>
              <a:avLst/>
              <a:gdLst/>
              <a:ahLst/>
              <a:cxnLst/>
              <a:rect l="l" t="t" r="r" b="b"/>
              <a:pathLst>
                <a:path w="262890" h="183514">
                  <a:moveTo>
                    <a:pt x="105108" y="0"/>
                  </a:moveTo>
                  <a:lnTo>
                    <a:pt x="60626" y="10140"/>
                  </a:lnTo>
                  <a:lnTo>
                    <a:pt x="25282" y="29874"/>
                  </a:lnTo>
                  <a:lnTo>
                    <a:pt x="1762" y="64164"/>
                  </a:lnTo>
                  <a:lnTo>
                    <a:pt x="0" y="78073"/>
                  </a:lnTo>
                  <a:lnTo>
                    <a:pt x="619" y="85482"/>
                  </a:lnTo>
                  <a:lnTo>
                    <a:pt x="16912" y="120614"/>
                  </a:lnTo>
                  <a:lnTo>
                    <a:pt x="50085" y="141712"/>
                  </a:lnTo>
                  <a:lnTo>
                    <a:pt x="34083" y="147935"/>
                  </a:lnTo>
                  <a:lnTo>
                    <a:pt x="30527" y="152253"/>
                  </a:lnTo>
                  <a:lnTo>
                    <a:pt x="30527" y="155301"/>
                  </a:lnTo>
                  <a:lnTo>
                    <a:pt x="38020" y="176002"/>
                  </a:lnTo>
                  <a:lnTo>
                    <a:pt x="39036" y="178161"/>
                  </a:lnTo>
                  <a:lnTo>
                    <a:pt x="45386" y="182987"/>
                  </a:lnTo>
                  <a:lnTo>
                    <a:pt x="46402" y="182860"/>
                  </a:lnTo>
                  <a:lnTo>
                    <a:pt x="47545" y="182352"/>
                  </a:lnTo>
                  <a:lnTo>
                    <a:pt x="198581" y="122916"/>
                  </a:lnTo>
                  <a:lnTo>
                    <a:pt x="80184" y="122916"/>
                  </a:lnTo>
                  <a:lnTo>
                    <a:pt x="74469" y="121265"/>
                  </a:lnTo>
                  <a:lnTo>
                    <a:pt x="69643" y="119487"/>
                  </a:lnTo>
                  <a:lnTo>
                    <a:pt x="65452" y="117709"/>
                  </a:lnTo>
                  <a:lnTo>
                    <a:pt x="61388" y="116058"/>
                  </a:lnTo>
                  <a:lnTo>
                    <a:pt x="57832" y="114153"/>
                  </a:lnTo>
                  <a:lnTo>
                    <a:pt x="55038" y="112121"/>
                  </a:lnTo>
                  <a:lnTo>
                    <a:pt x="52117" y="110089"/>
                  </a:lnTo>
                  <a:lnTo>
                    <a:pt x="43481" y="97897"/>
                  </a:lnTo>
                  <a:lnTo>
                    <a:pt x="41195" y="92309"/>
                  </a:lnTo>
                  <a:lnTo>
                    <a:pt x="49323" y="69449"/>
                  </a:lnTo>
                  <a:lnTo>
                    <a:pt x="52879" y="65512"/>
                  </a:lnTo>
                  <a:lnTo>
                    <a:pt x="91106" y="46462"/>
                  </a:lnTo>
                  <a:lnTo>
                    <a:pt x="108505" y="44176"/>
                  </a:lnTo>
                  <a:lnTo>
                    <a:pt x="169987" y="44176"/>
                  </a:lnTo>
                  <a:lnTo>
                    <a:pt x="168353" y="40022"/>
                  </a:lnTo>
                  <a:lnTo>
                    <a:pt x="140731" y="7457"/>
                  </a:lnTo>
                  <a:lnTo>
                    <a:pt x="113014" y="75"/>
                  </a:lnTo>
                  <a:lnTo>
                    <a:pt x="105108" y="0"/>
                  </a:lnTo>
                  <a:close/>
                </a:path>
                <a:path w="262890" h="183514">
                  <a:moveTo>
                    <a:pt x="169987" y="44176"/>
                  </a:moveTo>
                  <a:lnTo>
                    <a:pt x="108505" y="44176"/>
                  </a:lnTo>
                  <a:lnTo>
                    <a:pt x="113839" y="44811"/>
                  </a:lnTo>
                  <a:lnTo>
                    <a:pt x="119173" y="45319"/>
                  </a:lnTo>
                  <a:lnTo>
                    <a:pt x="123872" y="46970"/>
                  </a:lnTo>
                  <a:lnTo>
                    <a:pt x="127936" y="49764"/>
                  </a:lnTo>
                  <a:lnTo>
                    <a:pt x="132127" y="52558"/>
                  </a:lnTo>
                  <a:lnTo>
                    <a:pt x="135302" y="56622"/>
                  </a:lnTo>
                  <a:lnTo>
                    <a:pt x="139620" y="67671"/>
                  </a:lnTo>
                  <a:lnTo>
                    <a:pt x="139874" y="74021"/>
                  </a:lnTo>
                  <a:lnTo>
                    <a:pt x="136318" y="87737"/>
                  </a:lnTo>
                  <a:lnTo>
                    <a:pt x="132889" y="95484"/>
                  </a:lnTo>
                  <a:lnTo>
                    <a:pt x="127936" y="104120"/>
                  </a:lnTo>
                  <a:lnTo>
                    <a:pt x="80184" y="122916"/>
                  </a:lnTo>
                  <a:lnTo>
                    <a:pt x="198581" y="122916"/>
                  </a:lnTo>
                  <a:lnTo>
                    <a:pt x="259254" y="99040"/>
                  </a:lnTo>
                  <a:lnTo>
                    <a:pt x="260397" y="98659"/>
                  </a:lnTo>
                  <a:lnTo>
                    <a:pt x="261159" y="97897"/>
                  </a:lnTo>
                  <a:lnTo>
                    <a:pt x="261794" y="96881"/>
                  </a:lnTo>
                  <a:lnTo>
                    <a:pt x="262429" y="95992"/>
                  </a:lnTo>
                  <a:lnTo>
                    <a:pt x="262683" y="94595"/>
                  </a:lnTo>
                  <a:lnTo>
                    <a:pt x="262683" y="91039"/>
                  </a:lnTo>
                  <a:lnTo>
                    <a:pt x="262392" y="89388"/>
                  </a:lnTo>
                  <a:lnTo>
                    <a:pt x="165528" y="89388"/>
                  </a:lnTo>
                  <a:lnTo>
                    <a:pt x="168080" y="82742"/>
                  </a:lnTo>
                  <a:lnTo>
                    <a:pt x="170069" y="76180"/>
                  </a:lnTo>
                  <a:lnTo>
                    <a:pt x="171422" y="70117"/>
                  </a:lnTo>
                  <a:lnTo>
                    <a:pt x="172270" y="63988"/>
                  </a:lnTo>
                  <a:lnTo>
                    <a:pt x="172894" y="56368"/>
                  </a:lnTo>
                  <a:lnTo>
                    <a:pt x="171624" y="48367"/>
                  </a:lnTo>
                  <a:lnTo>
                    <a:pt x="169987" y="44176"/>
                  </a:lnTo>
                  <a:close/>
                </a:path>
                <a:path w="262890" h="183514">
                  <a:moveTo>
                    <a:pt x="245538" y="58146"/>
                  </a:moveTo>
                  <a:lnTo>
                    <a:pt x="244522" y="58273"/>
                  </a:lnTo>
                  <a:lnTo>
                    <a:pt x="243379" y="58654"/>
                  </a:lnTo>
                  <a:lnTo>
                    <a:pt x="165528" y="89388"/>
                  </a:lnTo>
                  <a:lnTo>
                    <a:pt x="262392" y="89388"/>
                  </a:lnTo>
                  <a:lnTo>
                    <a:pt x="258238" y="76180"/>
                  </a:lnTo>
                  <a:lnTo>
                    <a:pt x="256714" y="72116"/>
                  </a:lnTo>
                  <a:lnTo>
                    <a:pt x="246681" y="58400"/>
                  </a:lnTo>
                  <a:lnTo>
                    <a:pt x="245538" y="58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62" name="object 6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62188" y="5409946"/>
              <a:ext cx="109854" cy="89407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8326834" y="5371103"/>
              <a:ext cx="262890" cy="183515"/>
            </a:xfrm>
            <a:custGeom>
              <a:avLst/>
              <a:gdLst/>
              <a:ahLst/>
              <a:cxnLst/>
              <a:rect l="l" t="t" r="r" b="b"/>
              <a:pathLst>
                <a:path w="262890" h="183514">
                  <a:moveTo>
                    <a:pt x="258238" y="76180"/>
                  </a:moveTo>
                  <a:lnTo>
                    <a:pt x="262683" y="91039"/>
                  </a:lnTo>
                  <a:lnTo>
                    <a:pt x="262683" y="92817"/>
                  </a:lnTo>
                  <a:lnTo>
                    <a:pt x="262683" y="94595"/>
                  </a:lnTo>
                  <a:lnTo>
                    <a:pt x="262429" y="95992"/>
                  </a:lnTo>
                  <a:lnTo>
                    <a:pt x="261794" y="96881"/>
                  </a:lnTo>
                  <a:lnTo>
                    <a:pt x="261159" y="97897"/>
                  </a:lnTo>
                  <a:lnTo>
                    <a:pt x="260397" y="98659"/>
                  </a:lnTo>
                  <a:lnTo>
                    <a:pt x="259254" y="99040"/>
                  </a:lnTo>
                  <a:lnTo>
                    <a:pt x="47545" y="182352"/>
                  </a:lnTo>
                  <a:lnTo>
                    <a:pt x="46402" y="182860"/>
                  </a:lnTo>
                  <a:lnTo>
                    <a:pt x="45386" y="182987"/>
                  </a:lnTo>
                  <a:lnTo>
                    <a:pt x="44243" y="182733"/>
                  </a:lnTo>
                  <a:lnTo>
                    <a:pt x="38020" y="176002"/>
                  </a:lnTo>
                  <a:lnTo>
                    <a:pt x="36877" y="173843"/>
                  </a:lnTo>
                  <a:lnTo>
                    <a:pt x="35734" y="171176"/>
                  </a:lnTo>
                  <a:lnTo>
                    <a:pt x="34464" y="168001"/>
                  </a:lnTo>
                  <a:lnTo>
                    <a:pt x="33067" y="164572"/>
                  </a:lnTo>
                  <a:lnTo>
                    <a:pt x="32178" y="161651"/>
                  </a:lnTo>
                  <a:lnTo>
                    <a:pt x="31543" y="159492"/>
                  </a:lnTo>
                  <a:lnTo>
                    <a:pt x="30908" y="157206"/>
                  </a:lnTo>
                  <a:lnTo>
                    <a:pt x="30527" y="155301"/>
                  </a:lnTo>
                  <a:lnTo>
                    <a:pt x="30527" y="153777"/>
                  </a:lnTo>
                  <a:lnTo>
                    <a:pt x="30527" y="152253"/>
                  </a:lnTo>
                  <a:lnTo>
                    <a:pt x="50085" y="141712"/>
                  </a:lnTo>
                  <a:lnTo>
                    <a:pt x="42203" y="138283"/>
                  </a:lnTo>
                  <a:lnTo>
                    <a:pt x="8288" y="108422"/>
                  </a:lnTo>
                  <a:lnTo>
                    <a:pt x="0" y="78073"/>
                  </a:lnTo>
                  <a:lnTo>
                    <a:pt x="428" y="70973"/>
                  </a:lnTo>
                  <a:lnTo>
                    <a:pt x="19653" y="34794"/>
                  </a:lnTo>
                  <a:lnTo>
                    <a:pt x="52814" y="13430"/>
                  </a:lnTo>
                  <a:lnTo>
                    <a:pt x="96821" y="615"/>
                  </a:lnTo>
                  <a:lnTo>
                    <a:pt x="105108" y="0"/>
                  </a:lnTo>
                  <a:lnTo>
                    <a:pt x="113014" y="75"/>
                  </a:lnTo>
                  <a:lnTo>
                    <a:pt x="152066" y="15474"/>
                  </a:lnTo>
                  <a:lnTo>
                    <a:pt x="171624" y="48367"/>
                  </a:lnTo>
                  <a:lnTo>
                    <a:pt x="172894" y="56368"/>
                  </a:lnTo>
                  <a:lnTo>
                    <a:pt x="172259" y="64115"/>
                  </a:lnTo>
                  <a:lnTo>
                    <a:pt x="171422" y="70117"/>
                  </a:lnTo>
                  <a:lnTo>
                    <a:pt x="170037" y="76323"/>
                  </a:lnTo>
                  <a:lnTo>
                    <a:pt x="168080" y="82742"/>
                  </a:lnTo>
                  <a:lnTo>
                    <a:pt x="165528" y="89388"/>
                  </a:lnTo>
                  <a:lnTo>
                    <a:pt x="243379" y="58654"/>
                  </a:lnTo>
                  <a:lnTo>
                    <a:pt x="244522" y="58273"/>
                  </a:lnTo>
                  <a:lnTo>
                    <a:pt x="245538" y="58146"/>
                  </a:lnTo>
                  <a:lnTo>
                    <a:pt x="246681" y="58400"/>
                  </a:lnTo>
                  <a:lnTo>
                    <a:pt x="256714" y="72116"/>
                  </a:lnTo>
                  <a:lnTo>
                    <a:pt x="258238" y="7618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64" name="object 6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317992" y="5550446"/>
              <a:ext cx="140258" cy="13877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74888" y="5574919"/>
              <a:ext cx="67690" cy="66039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2873533" y="3870245"/>
            <a:ext cx="1158478" cy="1181894"/>
            <a:chOff x="4597653" y="4820792"/>
            <a:chExt cx="1853564" cy="1891030"/>
          </a:xfrm>
        </p:grpSpPr>
        <p:sp>
          <p:nvSpPr>
            <p:cNvPr id="67" name="object 67"/>
            <p:cNvSpPr/>
            <p:nvPr/>
          </p:nvSpPr>
          <p:spPr>
            <a:xfrm>
              <a:off x="4604003" y="4827142"/>
              <a:ext cx="938530" cy="781685"/>
            </a:xfrm>
            <a:custGeom>
              <a:avLst/>
              <a:gdLst/>
              <a:ahLst/>
              <a:cxnLst/>
              <a:rect l="l" t="t" r="r" b="b"/>
              <a:pathLst>
                <a:path w="938529" h="781685">
                  <a:moveTo>
                    <a:pt x="627888" y="0"/>
                  </a:moveTo>
                  <a:lnTo>
                    <a:pt x="693928" y="89281"/>
                  </a:lnTo>
                  <a:lnTo>
                    <a:pt x="0" y="602869"/>
                  </a:lnTo>
                  <a:lnTo>
                    <a:pt x="132080" y="781431"/>
                  </a:lnTo>
                  <a:lnTo>
                    <a:pt x="826135" y="267716"/>
                  </a:lnTo>
                  <a:lnTo>
                    <a:pt x="892175" y="356997"/>
                  </a:lnTo>
                  <a:lnTo>
                    <a:pt x="938530" y="46355"/>
                  </a:lnTo>
                  <a:lnTo>
                    <a:pt x="627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68" name="object 68"/>
            <p:cNvSpPr/>
            <p:nvPr/>
          </p:nvSpPr>
          <p:spPr>
            <a:xfrm>
              <a:off x="4604003" y="4827142"/>
              <a:ext cx="938530" cy="781685"/>
            </a:xfrm>
            <a:custGeom>
              <a:avLst/>
              <a:gdLst/>
              <a:ahLst/>
              <a:cxnLst/>
              <a:rect l="l" t="t" r="r" b="b"/>
              <a:pathLst>
                <a:path w="938529" h="781685">
                  <a:moveTo>
                    <a:pt x="0" y="602869"/>
                  </a:moveTo>
                  <a:lnTo>
                    <a:pt x="693928" y="89281"/>
                  </a:lnTo>
                  <a:lnTo>
                    <a:pt x="627888" y="0"/>
                  </a:lnTo>
                  <a:lnTo>
                    <a:pt x="938530" y="46355"/>
                  </a:lnTo>
                  <a:lnTo>
                    <a:pt x="892175" y="356997"/>
                  </a:lnTo>
                  <a:lnTo>
                    <a:pt x="826135" y="267716"/>
                  </a:lnTo>
                  <a:lnTo>
                    <a:pt x="132080" y="781431"/>
                  </a:lnTo>
                  <a:lnTo>
                    <a:pt x="0" y="60286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69" name="object 69"/>
            <p:cNvSpPr/>
            <p:nvPr/>
          </p:nvSpPr>
          <p:spPr>
            <a:xfrm>
              <a:off x="4749672" y="4985003"/>
              <a:ext cx="608965" cy="478790"/>
            </a:xfrm>
            <a:custGeom>
              <a:avLst/>
              <a:gdLst/>
              <a:ahLst/>
              <a:cxnLst/>
              <a:rect l="l" t="t" r="r" b="b"/>
              <a:pathLst>
                <a:path w="608964" h="478789">
                  <a:moveTo>
                    <a:pt x="24002" y="375539"/>
                  </a:moveTo>
                  <a:lnTo>
                    <a:pt x="20192" y="375539"/>
                  </a:lnTo>
                  <a:lnTo>
                    <a:pt x="18796" y="376809"/>
                  </a:lnTo>
                  <a:lnTo>
                    <a:pt x="15493" y="379349"/>
                  </a:lnTo>
                  <a:lnTo>
                    <a:pt x="13335" y="380619"/>
                  </a:lnTo>
                  <a:lnTo>
                    <a:pt x="10540" y="381889"/>
                  </a:lnTo>
                  <a:lnTo>
                    <a:pt x="4825" y="386969"/>
                  </a:lnTo>
                  <a:lnTo>
                    <a:pt x="1524" y="389509"/>
                  </a:lnTo>
                  <a:lnTo>
                    <a:pt x="507" y="390779"/>
                  </a:lnTo>
                  <a:lnTo>
                    <a:pt x="0" y="393319"/>
                  </a:lnTo>
                  <a:lnTo>
                    <a:pt x="380" y="394589"/>
                  </a:lnTo>
                  <a:lnTo>
                    <a:pt x="1397" y="395859"/>
                  </a:lnTo>
                  <a:lnTo>
                    <a:pt x="2539" y="397129"/>
                  </a:lnTo>
                  <a:lnTo>
                    <a:pt x="4190" y="398399"/>
                  </a:lnTo>
                  <a:lnTo>
                    <a:pt x="6476" y="399669"/>
                  </a:lnTo>
                  <a:lnTo>
                    <a:pt x="118110" y="478409"/>
                  </a:lnTo>
                  <a:lnTo>
                    <a:pt x="125094" y="478409"/>
                  </a:lnTo>
                  <a:lnTo>
                    <a:pt x="126111" y="477139"/>
                  </a:lnTo>
                  <a:lnTo>
                    <a:pt x="128650" y="475869"/>
                  </a:lnTo>
                  <a:lnTo>
                    <a:pt x="130175" y="474599"/>
                  </a:lnTo>
                  <a:lnTo>
                    <a:pt x="131952" y="473329"/>
                  </a:lnTo>
                  <a:lnTo>
                    <a:pt x="135762" y="470789"/>
                  </a:lnTo>
                  <a:lnTo>
                    <a:pt x="138175" y="469519"/>
                  </a:lnTo>
                  <a:lnTo>
                    <a:pt x="141097" y="466979"/>
                  </a:lnTo>
                  <a:lnTo>
                    <a:pt x="143510" y="465709"/>
                  </a:lnTo>
                  <a:lnTo>
                    <a:pt x="145287" y="464439"/>
                  </a:lnTo>
                  <a:lnTo>
                    <a:pt x="147065" y="461899"/>
                  </a:lnTo>
                  <a:lnTo>
                    <a:pt x="148336" y="460629"/>
                  </a:lnTo>
                  <a:lnTo>
                    <a:pt x="150113" y="459359"/>
                  </a:lnTo>
                  <a:lnTo>
                    <a:pt x="150494" y="458089"/>
                  </a:lnTo>
                  <a:lnTo>
                    <a:pt x="150494" y="455549"/>
                  </a:lnTo>
                  <a:lnTo>
                    <a:pt x="150240" y="454279"/>
                  </a:lnTo>
                  <a:lnTo>
                    <a:pt x="149860" y="453009"/>
                  </a:lnTo>
                  <a:lnTo>
                    <a:pt x="147797" y="446659"/>
                  </a:lnTo>
                  <a:lnTo>
                    <a:pt x="121157" y="446659"/>
                  </a:lnTo>
                  <a:lnTo>
                    <a:pt x="25653" y="376809"/>
                  </a:lnTo>
                  <a:lnTo>
                    <a:pt x="24764" y="376809"/>
                  </a:lnTo>
                  <a:lnTo>
                    <a:pt x="24002" y="375539"/>
                  </a:lnTo>
                  <a:close/>
                </a:path>
                <a:path w="608964" h="478789">
                  <a:moveTo>
                    <a:pt x="103250" y="315849"/>
                  </a:moveTo>
                  <a:lnTo>
                    <a:pt x="100711" y="315849"/>
                  </a:lnTo>
                  <a:lnTo>
                    <a:pt x="97409" y="318389"/>
                  </a:lnTo>
                  <a:lnTo>
                    <a:pt x="95250" y="319659"/>
                  </a:lnTo>
                  <a:lnTo>
                    <a:pt x="89662" y="323469"/>
                  </a:lnTo>
                  <a:lnTo>
                    <a:pt x="87502" y="326009"/>
                  </a:lnTo>
                  <a:lnTo>
                    <a:pt x="84454" y="328549"/>
                  </a:lnTo>
                  <a:lnTo>
                    <a:pt x="83438" y="329819"/>
                  </a:lnTo>
                  <a:lnTo>
                    <a:pt x="82168" y="331089"/>
                  </a:lnTo>
                  <a:lnTo>
                    <a:pt x="81914" y="332359"/>
                  </a:lnTo>
                  <a:lnTo>
                    <a:pt x="82423" y="334899"/>
                  </a:lnTo>
                  <a:lnTo>
                    <a:pt x="82930" y="336169"/>
                  </a:lnTo>
                  <a:lnTo>
                    <a:pt x="121157" y="445389"/>
                  </a:lnTo>
                  <a:lnTo>
                    <a:pt x="121157" y="446659"/>
                  </a:lnTo>
                  <a:lnTo>
                    <a:pt x="147797" y="446659"/>
                  </a:lnTo>
                  <a:lnTo>
                    <a:pt x="108203" y="324739"/>
                  </a:lnTo>
                  <a:lnTo>
                    <a:pt x="106679" y="319659"/>
                  </a:lnTo>
                  <a:lnTo>
                    <a:pt x="105155" y="317119"/>
                  </a:lnTo>
                  <a:lnTo>
                    <a:pt x="104266" y="317119"/>
                  </a:lnTo>
                  <a:lnTo>
                    <a:pt x="103250" y="315849"/>
                  </a:lnTo>
                  <a:close/>
                </a:path>
                <a:path w="608964" h="478789">
                  <a:moveTo>
                    <a:pt x="144272" y="289179"/>
                  </a:moveTo>
                  <a:lnTo>
                    <a:pt x="137160" y="289179"/>
                  </a:lnTo>
                  <a:lnTo>
                    <a:pt x="135636" y="290449"/>
                  </a:lnTo>
                  <a:lnTo>
                    <a:pt x="133985" y="291719"/>
                  </a:lnTo>
                  <a:lnTo>
                    <a:pt x="131952" y="292989"/>
                  </a:lnTo>
                  <a:lnTo>
                    <a:pt x="127380" y="295529"/>
                  </a:lnTo>
                  <a:lnTo>
                    <a:pt x="125602" y="296799"/>
                  </a:lnTo>
                  <a:lnTo>
                    <a:pt x="122809" y="300609"/>
                  </a:lnTo>
                  <a:lnTo>
                    <a:pt x="121792" y="300609"/>
                  </a:lnTo>
                  <a:lnTo>
                    <a:pt x="121030" y="301879"/>
                  </a:lnTo>
                  <a:lnTo>
                    <a:pt x="120396" y="303149"/>
                  </a:lnTo>
                  <a:lnTo>
                    <a:pt x="120014" y="304419"/>
                  </a:lnTo>
                  <a:lnTo>
                    <a:pt x="119887" y="305689"/>
                  </a:lnTo>
                  <a:lnTo>
                    <a:pt x="120141" y="305689"/>
                  </a:lnTo>
                  <a:lnTo>
                    <a:pt x="120650" y="306959"/>
                  </a:lnTo>
                  <a:lnTo>
                    <a:pt x="201675" y="416179"/>
                  </a:lnTo>
                  <a:lnTo>
                    <a:pt x="202184" y="417449"/>
                  </a:lnTo>
                  <a:lnTo>
                    <a:pt x="207390" y="417449"/>
                  </a:lnTo>
                  <a:lnTo>
                    <a:pt x="210438" y="414909"/>
                  </a:lnTo>
                  <a:lnTo>
                    <a:pt x="214122" y="413639"/>
                  </a:lnTo>
                  <a:lnTo>
                    <a:pt x="216407" y="411099"/>
                  </a:lnTo>
                  <a:lnTo>
                    <a:pt x="218693" y="409829"/>
                  </a:lnTo>
                  <a:lnTo>
                    <a:pt x="220599" y="408559"/>
                  </a:lnTo>
                  <a:lnTo>
                    <a:pt x="221868" y="407289"/>
                  </a:lnTo>
                  <a:lnTo>
                    <a:pt x="223265" y="406019"/>
                  </a:lnTo>
                  <a:lnTo>
                    <a:pt x="224281" y="404749"/>
                  </a:lnTo>
                  <a:lnTo>
                    <a:pt x="224916" y="403479"/>
                  </a:lnTo>
                  <a:lnTo>
                    <a:pt x="225678" y="402209"/>
                  </a:lnTo>
                  <a:lnTo>
                    <a:pt x="226060" y="402209"/>
                  </a:lnTo>
                  <a:lnTo>
                    <a:pt x="226060" y="399669"/>
                  </a:lnTo>
                  <a:lnTo>
                    <a:pt x="225805" y="399669"/>
                  </a:lnTo>
                  <a:lnTo>
                    <a:pt x="225425" y="398399"/>
                  </a:lnTo>
                  <a:lnTo>
                    <a:pt x="144272" y="289179"/>
                  </a:lnTo>
                  <a:close/>
                </a:path>
                <a:path w="608964" h="478789">
                  <a:moveTo>
                    <a:pt x="234568" y="218059"/>
                  </a:moveTo>
                  <a:lnTo>
                    <a:pt x="233299" y="218059"/>
                  </a:lnTo>
                  <a:lnTo>
                    <a:pt x="232663" y="219329"/>
                  </a:lnTo>
                  <a:lnTo>
                    <a:pt x="174243" y="262509"/>
                  </a:lnTo>
                  <a:lnTo>
                    <a:pt x="172212" y="263779"/>
                  </a:lnTo>
                  <a:lnTo>
                    <a:pt x="170941" y="265049"/>
                  </a:lnTo>
                  <a:lnTo>
                    <a:pt x="170561" y="267589"/>
                  </a:lnTo>
                  <a:lnTo>
                    <a:pt x="170052" y="270129"/>
                  </a:lnTo>
                  <a:lnTo>
                    <a:pt x="170814" y="272669"/>
                  </a:lnTo>
                  <a:lnTo>
                    <a:pt x="249554" y="378079"/>
                  </a:lnTo>
                  <a:lnTo>
                    <a:pt x="251587" y="379349"/>
                  </a:lnTo>
                  <a:lnTo>
                    <a:pt x="253873" y="380619"/>
                  </a:lnTo>
                  <a:lnTo>
                    <a:pt x="256031" y="380619"/>
                  </a:lnTo>
                  <a:lnTo>
                    <a:pt x="258190" y="379349"/>
                  </a:lnTo>
                  <a:lnTo>
                    <a:pt x="260096" y="378079"/>
                  </a:lnTo>
                  <a:lnTo>
                    <a:pt x="301244" y="347599"/>
                  </a:lnTo>
                  <a:lnTo>
                    <a:pt x="263016" y="347599"/>
                  </a:lnTo>
                  <a:lnTo>
                    <a:pt x="238760" y="314579"/>
                  </a:lnTo>
                  <a:lnTo>
                    <a:pt x="262466" y="296799"/>
                  </a:lnTo>
                  <a:lnTo>
                    <a:pt x="225425" y="296799"/>
                  </a:lnTo>
                  <a:lnTo>
                    <a:pt x="204342" y="268859"/>
                  </a:lnTo>
                  <a:lnTo>
                    <a:pt x="246379" y="237109"/>
                  </a:lnTo>
                  <a:lnTo>
                    <a:pt x="246761" y="237109"/>
                  </a:lnTo>
                  <a:lnTo>
                    <a:pt x="246887" y="235839"/>
                  </a:lnTo>
                  <a:lnTo>
                    <a:pt x="247141" y="235839"/>
                  </a:lnTo>
                  <a:lnTo>
                    <a:pt x="246887" y="233299"/>
                  </a:lnTo>
                  <a:lnTo>
                    <a:pt x="246634" y="233299"/>
                  </a:lnTo>
                  <a:lnTo>
                    <a:pt x="246125" y="232029"/>
                  </a:lnTo>
                  <a:lnTo>
                    <a:pt x="245363" y="230759"/>
                  </a:lnTo>
                  <a:lnTo>
                    <a:pt x="244728" y="229489"/>
                  </a:lnTo>
                  <a:lnTo>
                    <a:pt x="243712" y="228219"/>
                  </a:lnTo>
                  <a:lnTo>
                    <a:pt x="242442" y="225679"/>
                  </a:lnTo>
                  <a:lnTo>
                    <a:pt x="241173" y="224409"/>
                  </a:lnTo>
                  <a:lnTo>
                    <a:pt x="240029" y="223139"/>
                  </a:lnTo>
                  <a:lnTo>
                    <a:pt x="236981" y="219329"/>
                  </a:lnTo>
                  <a:lnTo>
                    <a:pt x="235330" y="219329"/>
                  </a:lnTo>
                  <a:lnTo>
                    <a:pt x="234568" y="218059"/>
                  </a:lnTo>
                  <a:close/>
                </a:path>
                <a:path w="608964" h="478789">
                  <a:moveTo>
                    <a:pt x="308101" y="315849"/>
                  </a:moveTo>
                  <a:lnTo>
                    <a:pt x="305307" y="315849"/>
                  </a:lnTo>
                  <a:lnTo>
                    <a:pt x="263016" y="347599"/>
                  </a:lnTo>
                  <a:lnTo>
                    <a:pt x="301244" y="347599"/>
                  </a:lnTo>
                  <a:lnTo>
                    <a:pt x="318388" y="334899"/>
                  </a:lnTo>
                  <a:lnTo>
                    <a:pt x="319024" y="334899"/>
                  </a:lnTo>
                  <a:lnTo>
                    <a:pt x="319404" y="333629"/>
                  </a:lnTo>
                  <a:lnTo>
                    <a:pt x="319786" y="332359"/>
                  </a:lnTo>
                  <a:lnTo>
                    <a:pt x="315087" y="323469"/>
                  </a:lnTo>
                  <a:lnTo>
                    <a:pt x="313816" y="320929"/>
                  </a:lnTo>
                  <a:lnTo>
                    <a:pt x="312674" y="319659"/>
                  </a:lnTo>
                  <a:lnTo>
                    <a:pt x="311657" y="319659"/>
                  </a:lnTo>
                  <a:lnTo>
                    <a:pt x="310641" y="318389"/>
                  </a:lnTo>
                  <a:lnTo>
                    <a:pt x="309752" y="317119"/>
                  </a:lnTo>
                  <a:lnTo>
                    <a:pt x="308863" y="317119"/>
                  </a:lnTo>
                  <a:lnTo>
                    <a:pt x="308101" y="315849"/>
                  </a:lnTo>
                  <a:close/>
                </a:path>
                <a:path w="608964" h="478789">
                  <a:moveTo>
                    <a:pt x="366140" y="299339"/>
                  </a:moveTo>
                  <a:lnTo>
                    <a:pt x="359410" y="299339"/>
                  </a:lnTo>
                  <a:lnTo>
                    <a:pt x="360552" y="300609"/>
                  </a:lnTo>
                  <a:lnTo>
                    <a:pt x="364616" y="300609"/>
                  </a:lnTo>
                  <a:lnTo>
                    <a:pt x="366140" y="299339"/>
                  </a:lnTo>
                  <a:close/>
                </a:path>
                <a:path w="608964" h="478789">
                  <a:moveTo>
                    <a:pt x="273812" y="191389"/>
                  </a:moveTo>
                  <a:lnTo>
                    <a:pt x="269239" y="191389"/>
                  </a:lnTo>
                  <a:lnTo>
                    <a:pt x="267842" y="192659"/>
                  </a:lnTo>
                  <a:lnTo>
                    <a:pt x="266191" y="193929"/>
                  </a:lnTo>
                  <a:lnTo>
                    <a:pt x="264413" y="193929"/>
                  </a:lnTo>
                  <a:lnTo>
                    <a:pt x="259334" y="197739"/>
                  </a:lnTo>
                  <a:lnTo>
                    <a:pt x="256286" y="200279"/>
                  </a:lnTo>
                  <a:lnTo>
                    <a:pt x="254000" y="202819"/>
                  </a:lnTo>
                  <a:lnTo>
                    <a:pt x="250825" y="205359"/>
                  </a:lnTo>
                  <a:lnTo>
                    <a:pt x="249936" y="206629"/>
                  </a:lnTo>
                  <a:lnTo>
                    <a:pt x="249681" y="207899"/>
                  </a:lnTo>
                  <a:lnTo>
                    <a:pt x="249300" y="209169"/>
                  </a:lnTo>
                  <a:lnTo>
                    <a:pt x="249681" y="210439"/>
                  </a:lnTo>
                  <a:lnTo>
                    <a:pt x="250698" y="211709"/>
                  </a:lnTo>
                  <a:lnTo>
                    <a:pt x="251587" y="212979"/>
                  </a:lnTo>
                  <a:lnTo>
                    <a:pt x="253237" y="214249"/>
                  </a:lnTo>
                  <a:lnTo>
                    <a:pt x="255269" y="215519"/>
                  </a:lnTo>
                  <a:lnTo>
                    <a:pt x="356615" y="296799"/>
                  </a:lnTo>
                  <a:lnTo>
                    <a:pt x="358139" y="299339"/>
                  </a:lnTo>
                  <a:lnTo>
                    <a:pt x="368046" y="299339"/>
                  </a:lnTo>
                  <a:lnTo>
                    <a:pt x="372363" y="295529"/>
                  </a:lnTo>
                  <a:lnTo>
                    <a:pt x="375157" y="294259"/>
                  </a:lnTo>
                  <a:lnTo>
                    <a:pt x="378713" y="291719"/>
                  </a:lnTo>
                  <a:lnTo>
                    <a:pt x="384555" y="286639"/>
                  </a:lnTo>
                  <a:lnTo>
                    <a:pt x="388365" y="284099"/>
                  </a:lnTo>
                  <a:lnTo>
                    <a:pt x="389636" y="281559"/>
                  </a:lnTo>
                  <a:lnTo>
                    <a:pt x="390525" y="280289"/>
                  </a:lnTo>
                  <a:lnTo>
                    <a:pt x="391287" y="279019"/>
                  </a:lnTo>
                  <a:lnTo>
                    <a:pt x="391667" y="277749"/>
                  </a:lnTo>
                  <a:lnTo>
                    <a:pt x="391413" y="275209"/>
                  </a:lnTo>
                  <a:lnTo>
                    <a:pt x="391032" y="273939"/>
                  </a:lnTo>
                  <a:lnTo>
                    <a:pt x="390271" y="272669"/>
                  </a:lnTo>
                  <a:lnTo>
                    <a:pt x="388104" y="267589"/>
                  </a:lnTo>
                  <a:lnTo>
                    <a:pt x="361950" y="267589"/>
                  </a:lnTo>
                  <a:lnTo>
                    <a:pt x="275843" y="193929"/>
                  </a:lnTo>
                  <a:lnTo>
                    <a:pt x="273812" y="191389"/>
                  </a:lnTo>
                  <a:close/>
                </a:path>
                <a:path w="608964" h="478789">
                  <a:moveTo>
                    <a:pt x="263778" y="270129"/>
                  </a:moveTo>
                  <a:lnTo>
                    <a:pt x="260985" y="270129"/>
                  </a:lnTo>
                  <a:lnTo>
                    <a:pt x="225425" y="296799"/>
                  </a:lnTo>
                  <a:lnTo>
                    <a:pt x="262466" y="296799"/>
                  </a:lnTo>
                  <a:lnTo>
                    <a:pt x="274319" y="287909"/>
                  </a:lnTo>
                  <a:lnTo>
                    <a:pt x="274700" y="287909"/>
                  </a:lnTo>
                  <a:lnTo>
                    <a:pt x="275209" y="286639"/>
                  </a:lnTo>
                  <a:lnTo>
                    <a:pt x="275209" y="285369"/>
                  </a:lnTo>
                  <a:lnTo>
                    <a:pt x="274700" y="284099"/>
                  </a:lnTo>
                  <a:lnTo>
                    <a:pt x="274319" y="282829"/>
                  </a:lnTo>
                  <a:lnTo>
                    <a:pt x="273685" y="281559"/>
                  </a:lnTo>
                  <a:lnTo>
                    <a:pt x="271906" y="279019"/>
                  </a:lnTo>
                  <a:lnTo>
                    <a:pt x="270637" y="277749"/>
                  </a:lnTo>
                  <a:lnTo>
                    <a:pt x="269366" y="275209"/>
                  </a:lnTo>
                  <a:lnTo>
                    <a:pt x="268350" y="273939"/>
                  </a:lnTo>
                  <a:lnTo>
                    <a:pt x="266318" y="272669"/>
                  </a:lnTo>
                  <a:lnTo>
                    <a:pt x="265302" y="271399"/>
                  </a:lnTo>
                  <a:lnTo>
                    <a:pt x="263778" y="270129"/>
                  </a:lnTo>
                  <a:close/>
                </a:path>
                <a:path w="608964" h="478789">
                  <a:moveTo>
                    <a:pt x="143255" y="287909"/>
                  </a:moveTo>
                  <a:lnTo>
                    <a:pt x="139700" y="287909"/>
                  </a:lnTo>
                  <a:lnTo>
                    <a:pt x="138556" y="289179"/>
                  </a:lnTo>
                  <a:lnTo>
                    <a:pt x="143890" y="289179"/>
                  </a:lnTo>
                  <a:lnTo>
                    <a:pt x="143255" y="287909"/>
                  </a:lnTo>
                  <a:close/>
                </a:path>
                <a:path w="608964" h="478789">
                  <a:moveTo>
                    <a:pt x="343788" y="141859"/>
                  </a:moveTo>
                  <a:lnTo>
                    <a:pt x="335788" y="141859"/>
                  </a:lnTo>
                  <a:lnTo>
                    <a:pt x="332231" y="144399"/>
                  </a:lnTo>
                  <a:lnTo>
                    <a:pt x="329946" y="145669"/>
                  </a:lnTo>
                  <a:lnTo>
                    <a:pt x="327025" y="148209"/>
                  </a:lnTo>
                  <a:lnTo>
                    <a:pt x="322199" y="152019"/>
                  </a:lnTo>
                  <a:lnTo>
                    <a:pt x="320675" y="153289"/>
                  </a:lnTo>
                  <a:lnTo>
                    <a:pt x="319277" y="154559"/>
                  </a:lnTo>
                  <a:lnTo>
                    <a:pt x="318135" y="155829"/>
                  </a:lnTo>
                  <a:lnTo>
                    <a:pt x="316864" y="158369"/>
                  </a:lnTo>
                  <a:lnTo>
                    <a:pt x="316611" y="159639"/>
                  </a:lnTo>
                  <a:lnTo>
                    <a:pt x="316864" y="160909"/>
                  </a:lnTo>
                  <a:lnTo>
                    <a:pt x="317246" y="162179"/>
                  </a:lnTo>
                  <a:lnTo>
                    <a:pt x="317880" y="163449"/>
                  </a:lnTo>
                  <a:lnTo>
                    <a:pt x="362076" y="267589"/>
                  </a:lnTo>
                  <a:lnTo>
                    <a:pt x="388104" y="267589"/>
                  </a:lnTo>
                  <a:lnTo>
                    <a:pt x="353440" y="186309"/>
                  </a:lnTo>
                  <a:lnTo>
                    <a:pt x="396975" y="186309"/>
                  </a:lnTo>
                  <a:lnTo>
                    <a:pt x="344931" y="143129"/>
                  </a:lnTo>
                  <a:lnTo>
                    <a:pt x="343788" y="141859"/>
                  </a:lnTo>
                  <a:close/>
                </a:path>
                <a:path w="608964" h="478789">
                  <a:moveTo>
                    <a:pt x="436117" y="247269"/>
                  </a:moveTo>
                  <a:lnTo>
                    <a:pt x="429260" y="247269"/>
                  </a:lnTo>
                  <a:lnTo>
                    <a:pt x="430529" y="248539"/>
                  </a:lnTo>
                  <a:lnTo>
                    <a:pt x="434593" y="248539"/>
                  </a:lnTo>
                  <a:lnTo>
                    <a:pt x="436117" y="247269"/>
                  </a:lnTo>
                  <a:close/>
                </a:path>
                <a:path w="608964" h="478789">
                  <a:moveTo>
                    <a:pt x="396975" y="186309"/>
                  </a:moveTo>
                  <a:lnTo>
                    <a:pt x="353694" y="186309"/>
                  </a:lnTo>
                  <a:lnTo>
                    <a:pt x="426719" y="245999"/>
                  </a:lnTo>
                  <a:lnTo>
                    <a:pt x="427989" y="247269"/>
                  </a:lnTo>
                  <a:lnTo>
                    <a:pt x="437896" y="247269"/>
                  </a:lnTo>
                  <a:lnTo>
                    <a:pt x="442213" y="244729"/>
                  </a:lnTo>
                  <a:lnTo>
                    <a:pt x="445007" y="242189"/>
                  </a:lnTo>
                  <a:lnTo>
                    <a:pt x="448437" y="239649"/>
                  </a:lnTo>
                  <a:lnTo>
                    <a:pt x="451485" y="237109"/>
                  </a:lnTo>
                  <a:lnTo>
                    <a:pt x="454025" y="235839"/>
                  </a:lnTo>
                  <a:lnTo>
                    <a:pt x="457707" y="232029"/>
                  </a:lnTo>
                  <a:lnTo>
                    <a:pt x="459104" y="230759"/>
                  </a:lnTo>
                  <a:lnTo>
                    <a:pt x="460882" y="228219"/>
                  </a:lnTo>
                  <a:lnTo>
                    <a:pt x="461390" y="226949"/>
                  </a:lnTo>
                  <a:lnTo>
                    <a:pt x="461390" y="224409"/>
                  </a:lnTo>
                  <a:lnTo>
                    <a:pt x="460248" y="220599"/>
                  </a:lnTo>
                  <a:lnTo>
                    <a:pt x="458226" y="215519"/>
                  </a:lnTo>
                  <a:lnTo>
                    <a:pt x="432180" y="215519"/>
                  </a:lnTo>
                  <a:lnTo>
                    <a:pt x="396975" y="186309"/>
                  </a:lnTo>
                  <a:close/>
                </a:path>
                <a:path w="608964" h="478789">
                  <a:moveTo>
                    <a:pt x="408431" y="92329"/>
                  </a:moveTo>
                  <a:lnTo>
                    <a:pt x="402209" y="92329"/>
                  </a:lnTo>
                  <a:lnTo>
                    <a:pt x="400557" y="93599"/>
                  </a:lnTo>
                  <a:lnTo>
                    <a:pt x="398525" y="94869"/>
                  </a:lnTo>
                  <a:lnTo>
                    <a:pt x="395859" y="97409"/>
                  </a:lnTo>
                  <a:lnTo>
                    <a:pt x="393064" y="98679"/>
                  </a:lnTo>
                  <a:lnTo>
                    <a:pt x="390905" y="101219"/>
                  </a:lnTo>
                  <a:lnTo>
                    <a:pt x="389509" y="102489"/>
                  </a:lnTo>
                  <a:lnTo>
                    <a:pt x="387985" y="103759"/>
                  </a:lnTo>
                  <a:lnTo>
                    <a:pt x="385952" y="106299"/>
                  </a:lnTo>
                  <a:lnTo>
                    <a:pt x="385699" y="107569"/>
                  </a:lnTo>
                  <a:lnTo>
                    <a:pt x="386206" y="110109"/>
                  </a:lnTo>
                  <a:lnTo>
                    <a:pt x="386588" y="110109"/>
                  </a:lnTo>
                  <a:lnTo>
                    <a:pt x="387096" y="111379"/>
                  </a:lnTo>
                  <a:lnTo>
                    <a:pt x="432307" y="215519"/>
                  </a:lnTo>
                  <a:lnTo>
                    <a:pt x="458226" y="215519"/>
                  </a:lnTo>
                  <a:lnTo>
                    <a:pt x="412241" y="99949"/>
                  </a:lnTo>
                  <a:lnTo>
                    <a:pt x="411099" y="97409"/>
                  </a:lnTo>
                  <a:lnTo>
                    <a:pt x="410082" y="96139"/>
                  </a:lnTo>
                  <a:lnTo>
                    <a:pt x="409193" y="93599"/>
                  </a:lnTo>
                  <a:lnTo>
                    <a:pt x="408431" y="92329"/>
                  </a:lnTo>
                  <a:close/>
                </a:path>
                <a:path w="608964" h="478789">
                  <a:moveTo>
                    <a:pt x="340867" y="140589"/>
                  </a:moveTo>
                  <a:lnTo>
                    <a:pt x="338581" y="140589"/>
                  </a:lnTo>
                  <a:lnTo>
                    <a:pt x="337312" y="141859"/>
                  </a:lnTo>
                  <a:lnTo>
                    <a:pt x="341756" y="141859"/>
                  </a:lnTo>
                  <a:lnTo>
                    <a:pt x="340867" y="140589"/>
                  </a:lnTo>
                  <a:close/>
                </a:path>
                <a:path w="608964" h="478789">
                  <a:moveTo>
                    <a:pt x="405129" y="91059"/>
                  </a:moveTo>
                  <a:lnTo>
                    <a:pt x="403732" y="92329"/>
                  </a:lnTo>
                  <a:lnTo>
                    <a:pt x="407415" y="92329"/>
                  </a:lnTo>
                  <a:lnTo>
                    <a:pt x="405129" y="91059"/>
                  </a:lnTo>
                  <a:close/>
                </a:path>
                <a:path w="608964" h="478789">
                  <a:moveTo>
                    <a:pt x="531494" y="0"/>
                  </a:moveTo>
                  <a:lnTo>
                    <a:pt x="495300" y="22225"/>
                  </a:lnTo>
                  <a:lnTo>
                    <a:pt x="491489" y="28067"/>
                  </a:lnTo>
                  <a:lnTo>
                    <a:pt x="487679" y="33782"/>
                  </a:lnTo>
                  <a:lnTo>
                    <a:pt x="485139" y="39751"/>
                  </a:lnTo>
                  <a:lnTo>
                    <a:pt x="482708" y="51181"/>
                  </a:lnTo>
                  <a:lnTo>
                    <a:pt x="482584" y="58420"/>
                  </a:lnTo>
                  <a:lnTo>
                    <a:pt x="483409" y="64135"/>
                  </a:lnTo>
                  <a:lnTo>
                    <a:pt x="484124" y="69850"/>
                  </a:lnTo>
                  <a:lnTo>
                    <a:pt x="485775" y="75692"/>
                  </a:lnTo>
                  <a:lnTo>
                    <a:pt x="488061" y="81534"/>
                  </a:lnTo>
                  <a:lnTo>
                    <a:pt x="490219" y="87249"/>
                  </a:lnTo>
                  <a:lnTo>
                    <a:pt x="514096" y="123190"/>
                  </a:lnTo>
                  <a:lnTo>
                    <a:pt x="547369" y="149225"/>
                  </a:lnTo>
                  <a:lnTo>
                    <a:pt x="561086" y="150622"/>
                  </a:lnTo>
                  <a:lnTo>
                    <a:pt x="565912" y="149733"/>
                  </a:lnTo>
                  <a:lnTo>
                    <a:pt x="598042" y="129159"/>
                  </a:lnTo>
                  <a:lnTo>
                    <a:pt x="600671" y="124841"/>
                  </a:lnTo>
                  <a:lnTo>
                    <a:pt x="562610" y="124841"/>
                  </a:lnTo>
                  <a:lnTo>
                    <a:pt x="559562" y="124333"/>
                  </a:lnTo>
                  <a:lnTo>
                    <a:pt x="532638" y="99822"/>
                  </a:lnTo>
                  <a:lnTo>
                    <a:pt x="533273" y="98044"/>
                  </a:lnTo>
                  <a:lnTo>
                    <a:pt x="534035" y="96266"/>
                  </a:lnTo>
                  <a:lnTo>
                    <a:pt x="535813" y="92710"/>
                  </a:lnTo>
                  <a:lnTo>
                    <a:pt x="536828" y="90932"/>
                  </a:lnTo>
                  <a:lnTo>
                    <a:pt x="537972" y="89281"/>
                  </a:lnTo>
                  <a:lnTo>
                    <a:pt x="539114" y="87503"/>
                  </a:lnTo>
                  <a:lnTo>
                    <a:pt x="540385" y="85979"/>
                  </a:lnTo>
                  <a:lnTo>
                    <a:pt x="543178" y="82931"/>
                  </a:lnTo>
                  <a:lnTo>
                    <a:pt x="519429" y="82931"/>
                  </a:lnTo>
                  <a:lnTo>
                    <a:pt x="516127" y="78359"/>
                  </a:lnTo>
                  <a:lnTo>
                    <a:pt x="513461" y="73660"/>
                  </a:lnTo>
                  <a:lnTo>
                    <a:pt x="511374" y="68707"/>
                  </a:lnTo>
                  <a:lnTo>
                    <a:pt x="509397" y="64135"/>
                  </a:lnTo>
                  <a:lnTo>
                    <a:pt x="508253" y="59436"/>
                  </a:lnTo>
                  <a:lnTo>
                    <a:pt x="508041" y="55499"/>
                  </a:lnTo>
                  <a:lnTo>
                    <a:pt x="507915" y="51689"/>
                  </a:lnTo>
                  <a:lnTo>
                    <a:pt x="507974" y="49657"/>
                  </a:lnTo>
                  <a:lnTo>
                    <a:pt x="535686" y="21590"/>
                  </a:lnTo>
                  <a:lnTo>
                    <a:pt x="539368" y="20320"/>
                  </a:lnTo>
                  <a:lnTo>
                    <a:pt x="540765" y="19812"/>
                  </a:lnTo>
                  <a:lnTo>
                    <a:pt x="545338" y="15494"/>
                  </a:lnTo>
                  <a:lnTo>
                    <a:pt x="544829" y="13716"/>
                  </a:lnTo>
                  <a:lnTo>
                    <a:pt x="544322" y="12700"/>
                  </a:lnTo>
                  <a:lnTo>
                    <a:pt x="543432" y="11303"/>
                  </a:lnTo>
                  <a:lnTo>
                    <a:pt x="542671" y="10033"/>
                  </a:lnTo>
                  <a:lnTo>
                    <a:pt x="535939" y="1778"/>
                  </a:lnTo>
                  <a:lnTo>
                    <a:pt x="535431" y="1270"/>
                  </a:lnTo>
                  <a:lnTo>
                    <a:pt x="534797" y="889"/>
                  </a:lnTo>
                  <a:lnTo>
                    <a:pt x="534162" y="635"/>
                  </a:lnTo>
                  <a:lnTo>
                    <a:pt x="533653" y="381"/>
                  </a:lnTo>
                  <a:lnTo>
                    <a:pt x="532891" y="127"/>
                  </a:lnTo>
                  <a:lnTo>
                    <a:pt x="532256" y="127"/>
                  </a:lnTo>
                  <a:lnTo>
                    <a:pt x="531494" y="0"/>
                  </a:lnTo>
                  <a:close/>
                </a:path>
                <a:path w="608964" h="478789">
                  <a:moveTo>
                    <a:pt x="602072" y="75565"/>
                  </a:moveTo>
                  <a:lnTo>
                    <a:pt x="559562" y="75565"/>
                  </a:lnTo>
                  <a:lnTo>
                    <a:pt x="561848" y="76327"/>
                  </a:lnTo>
                  <a:lnTo>
                    <a:pt x="564261" y="76962"/>
                  </a:lnTo>
                  <a:lnTo>
                    <a:pt x="566547" y="78359"/>
                  </a:lnTo>
                  <a:lnTo>
                    <a:pt x="582167" y="102489"/>
                  </a:lnTo>
                  <a:lnTo>
                    <a:pt x="582167" y="108204"/>
                  </a:lnTo>
                  <a:lnTo>
                    <a:pt x="581532" y="110998"/>
                  </a:lnTo>
                  <a:lnTo>
                    <a:pt x="580136" y="113538"/>
                  </a:lnTo>
                  <a:lnTo>
                    <a:pt x="578865" y="116078"/>
                  </a:lnTo>
                  <a:lnTo>
                    <a:pt x="576834" y="118364"/>
                  </a:lnTo>
                  <a:lnTo>
                    <a:pt x="571246" y="122428"/>
                  </a:lnTo>
                  <a:lnTo>
                    <a:pt x="568451" y="123825"/>
                  </a:lnTo>
                  <a:lnTo>
                    <a:pt x="562610" y="124841"/>
                  </a:lnTo>
                  <a:lnTo>
                    <a:pt x="600671" y="124841"/>
                  </a:lnTo>
                  <a:lnTo>
                    <a:pt x="605154" y="117475"/>
                  </a:lnTo>
                  <a:lnTo>
                    <a:pt x="607313" y="111506"/>
                  </a:lnTo>
                  <a:lnTo>
                    <a:pt x="608759" y="99822"/>
                  </a:lnTo>
                  <a:lnTo>
                    <a:pt x="608746" y="98044"/>
                  </a:lnTo>
                  <a:lnTo>
                    <a:pt x="608390" y="93599"/>
                  </a:lnTo>
                  <a:lnTo>
                    <a:pt x="608291" y="92710"/>
                  </a:lnTo>
                  <a:lnTo>
                    <a:pt x="606425" y="86614"/>
                  </a:lnTo>
                  <a:lnTo>
                    <a:pt x="604519" y="80264"/>
                  </a:lnTo>
                  <a:lnTo>
                    <a:pt x="602072" y="75565"/>
                  </a:lnTo>
                  <a:close/>
                </a:path>
                <a:path w="608964" h="478789">
                  <a:moveTo>
                    <a:pt x="565912" y="48006"/>
                  </a:moveTo>
                  <a:lnTo>
                    <a:pt x="538479" y="58420"/>
                  </a:lnTo>
                  <a:lnTo>
                    <a:pt x="535813" y="60325"/>
                  </a:lnTo>
                  <a:lnTo>
                    <a:pt x="522097" y="77089"/>
                  </a:lnTo>
                  <a:lnTo>
                    <a:pt x="520953" y="79121"/>
                  </a:lnTo>
                  <a:lnTo>
                    <a:pt x="520064" y="81153"/>
                  </a:lnTo>
                  <a:lnTo>
                    <a:pt x="519429" y="82931"/>
                  </a:lnTo>
                  <a:lnTo>
                    <a:pt x="543178" y="82931"/>
                  </a:lnTo>
                  <a:lnTo>
                    <a:pt x="544702" y="81534"/>
                  </a:lnTo>
                  <a:lnTo>
                    <a:pt x="546353" y="80391"/>
                  </a:lnTo>
                  <a:lnTo>
                    <a:pt x="549148" y="78232"/>
                  </a:lnTo>
                  <a:lnTo>
                    <a:pt x="551941" y="76835"/>
                  </a:lnTo>
                  <a:lnTo>
                    <a:pt x="557022" y="75565"/>
                  </a:lnTo>
                  <a:lnTo>
                    <a:pt x="602072" y="75565"/>
                  </a:lnTo>
                  <a:lnTo>
                    <a:pt x="601344" y="74168"/>
                  </a:lnTo>
                  <a:lnTo>
                    <a:pt x="597026" y="68326"/>
                  </a:lnTo>
                  <a:lnTo>
                    <a:pt x="593216" y="63119"/>
                  </a:lnTo>
                  <a:lnTo>
                    <a:pt x="589026" y="58801"/>
                  </a:lnTo>
                  <a:lnTo>
                    <a:pt x="584707" y="55499"/>
                  </a:lnTo>
                  <a:lnTo>
                    <a:pt x="580263" y="52197"/>
                  </a:lnTo>
                  <a:lnTo>
                    <a:pt x="575563" y="50038"/>
                  </a:lnTo>
                  <a:lnTo>
                    <a:pt x="565912" y="480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70" name="object 7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58027" y="5515406"/>
              <a:ext cx="324612" cy="254457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5621019" y="5546470"/>
              <a:ext cx="240665" cy="169545"/>
            </a:xfrm>
            <a:custGeom>
              <a:avLst/>
              <a:gdLst/>
              <a:ahLst/>
              <a:cxnLst/>
              <a:rect l="l" t="t" r="r" b="b"/>
              <a:pathLst>
                <a:path w="240664" h="169545">
                  <a:moveTo>
                    <a:pt x="123409" y="87502"/>
                  </a:moveTo>
                  <a:lnTo>
                    <a:pt x="86105" y="87502"/>
                  </a:lnTo>
                  <a:lnTo>
                    <a:pt x="92425" y="105409"/>
                  </a:lnTo>
                  <a:lnTo>
                    <a:pt x="109854" y="139953"/>
                  </a:lnTo>
                  <a:lnTo>
                    <a:pt x="139886" y="164343"/>
                  </a:lnTo>
                  <a:lnTo>
                    <a:pt x="161925" y="169290"/>
                  </a:lnTo>
                  <a:lnTo>
                    <a:pt x="169951" y="169243"/>
                  </a:lnTo>
                  <a:lnTo>
                    <a:pt x="211581" y="157098"/>
                  </a:lnTo>
                  <a:lnTo>
                    <a:pt x="232155" y="135508"/>
                  </a:lnTo>
                  <a:lnTo>
                    <a:pt x="235838" y="129158"/>
                  </a:lnTo>
                  <a:lnTo>
                    <a:pt x="237839" y="122935"/>
                  </a:lnTo>
                  <a:lnTo>
                    <a:pt x="155701" y="122935"/>
                  </a:lnTo>
                  <a:lnTo>
                    <a:pt x="151002" y="122173"/>
                  </a:lnTo>
                  <a:lnTo>
                    <a:pt x="146557" y="120268"/>
                  </a:lnTo>
                  <a:lnTo>
                    <a:pt x="142239" y="118490"/>
                  </a:lnTo>
                  <a:lnTo>
                    <a:pt x="138302" y="115569"/>
                  </a:lnTo>
                  <a:lnTo>
                    <a:pt x="134874" y="111632"/>
                  </a:lnTo>
                  <a:lnTo>
                    <a:pt x="131444" y="107568"/>
                  </a:lnTo>
                  <a:lnTo>
                    <a:pt x="128524" y="102234"/>
                  </a:lnTo>
                  <a:lnTo>
                    <a:pt x="123409" y="87502"/>
                  </a:lnTo>
                  <a:close/>
                </a:path>
                <a:path w="240664" h="169545">
                  <a:moveTo>
                    <a:pt x="228565" y="51053"/>
                  </a:moveTo>
                  <a:lnTo>
                    <a:pt x="191388" y="51053"/>
                  </a:lnTo>
                  <a:lnTo>
                    <a:pt x="199262" y="73913"/>
                  </a:lnTo>
                  <a:lnTo>
                    <a:pt x="200405" y="78358"/>
                  </a:lnTo>
                  <a:lnTo>
                    <a:pt x="201929" y="85978"/>
                  </a:lnTo>
                  <a:lnTo>
                    <a:pt x="202056" y="91693"/>
                  </a:lnTo>
                  <a:lnTo>
                    <a:pt x="201167" y="96392"/>
                  </a:lnTo>
                  <a:lnTo>
                    <a:pt x="171322" y="121792"/>
                  </a:lnTo>
                  <a:lnTo>
                    <a:pt x="160908" y="122935"/>
                  </a:lnTo>
                  <a:lnTo>
                    <a:pt x="237839" y="122935"/>
                  </a:lnTo>
                  <a:lnTo>
                    <a:pt x="240505" y="99313"/>
                  </a:lnTo>
                  <a:lnTo>
                    <a:pt x="239649" y="92709"/>
                  </a:lnTo>
                  <a:lnTo>
                    <a:pt x="232028" y="61086"/>
                  </a:lnTo>
                  <a:lnTo>
                    <a:pt x="228565" y="51053"/>
                  </a:lnTo>
                  <a:close/>
                </a:path>
                <a:path w="240664" h="169545">
                  <a:moveTo>
                    <a:pt x="203834" y="0"/>
                  </a:moveTo>
                  <a:lnTo>
                    <a:pt x="199516" y="0"/>
                  </a:lnTo>
                  <a:lnTo>
                    <a:pt x="3555" y="67690"/>
                  </a:lnTo>
                  <a:lnTo>
                    <a:pt x="0" y="72135"/>
                  </a:lnTo>
                  <a:lnTo>
                    <a:pt x="21" y="75945"/>
                  </a:lnTo>
                  <a:lnTo>
                    <a:pt x="436" y="78358"/>
                  </a:lnTo>
                  <a:lnTo>
                    <a:pt x="1650" y="83946"/>
                  </a:lnTo>
                  <a:lnTo>
                    <a:pt x="2666" y="87502"/>
                  </a:lnTo>
                  <a:lnTo>
                    <a:pt x="4232" y="91693"/>
                  </a:lnTo>
                  <a:lnTo>
                    <a:pt x="5587" y="95884"/>
                  </a:lnTo>
                  <a:lnTo>
                    <a:pt x="6984" y="99313"/>
                  </a:lnTo>
                  <a:lnTo>
                    <a:pt x="8254" y="101853"/>
                  </a:lnTo>
                  <a:lnTo>
                    <a:pt x="9525" y="104520"/>
                  </a:lnTo>
                  <a:lnTo>
                    <a:pt x="15112" y="110743"/>
                  </a:lnTo>
                  <a:lnTo>
                    <a:pt x="16255" y="111251"/>
                  </a:lnTo>
                  <a:lnTo>
                    <a:pt x="17399" y="111251"/>
                  </a:lnTo>
                  <a:lnTo>
                    <a:pt x="18541" y="110870"/>
                  </a:lnTo>
                  <a:lnTo>
                    <a:pt x="86105" y="87502"/>
                  </a:lnTo>
                  <a:lnTo>
                    <a:pt x="123409" y="87502"/>
                  </a:lnTo>
                  <a:lnTo>
                    <a:pt x="119379" y="75945"/>
                  </a:lnTo>
                  <a:lnTo>
                    <a:pt x="191388" y="51053"/>
                  </a:lnTo>
                  <a:lnTo>
                    <a:pt x="228565" y="51053"/>
                  </a:lnTo>
                  <a:lnTo>
                    <a:pt x="214756" y="11048"/>
                  </a:lnTo>
                  <a:lnTo>
                    <a:pt x="213232" y="6730"/>
                  </a:lnTo>
                  <a:lnTo>
                    <a:pt x="210819" y="3682"/>
                  </a:lnTo>
                  <a:lnTo>
                    <a:pt x="207263" y="1904"/>
                  </a:lnTo>
                  <a:lnTo>
                    <a:pt x="2038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72" name="object 72"/>
            <p:cNvSpPr/>
            <p:nvPr/>
          </p:nvSpPr>
          <p:spPr>
            <a:xfrm>
              <a:off x="5621019" y="5546470"/>
              <a:ext cx="240665" cy="169545"/>
            </a:xfrm>
            <a:custGeom>
              <a:avLst/>
              <a:gdLst/>
              <a:ahLst/>
              <a:cxnLst/>
              <a:rect l="l" t="t" r="r" b="b"/>
              <a:pathLst>
                <a:path w="240664" h="169545">
                  <a:moveTo>
                    <a:pt x="191388" y="51053"/>
                  </a:moveTo>
                  <a:lnTo>
                    <a:pt x="119379" y="75945"/>
                  </a:lnTo>
                  <a:lnTo>
                    <a:pt x="126110" y="95249"/>
                  </a:lnTo>
                  <a:lnTo>
                    <a:pt x="128524" y="102234"/>
                  </a:lnTo>
                  <a:lnTo>
                    <a:pt x="146557" y="120268"/>
                  </a:lnTo>
                  <a:lnTo>
                    <a:pt x="151002" y="122173"/>
                  </a:lnTo>
                  <a:lnTo>
                    <a:pt x="155701" y="122935"/>
                  </a:lnTo>
                  <a:lnTo>
                    <a:pt x="160908" y="122935"/>
                  </a:lnTo>
                  <a:lnTo>
                    <a:pt x="197738" y="105409"/>
                  </a:lnTo>
                  <a:lnTo>
                    <a:pt x="202183" y="87248"/>
                  </a:lnTo>
                  <a:lnTo>
                    <a:pt x="201294" y="82803"/>
                  </a:lnTo>
                  <a:lnTo>
                    <a:pt x="200405" y="78358"/>
                  </a:lnTo>
                  <a:lnTo>
                    <a:pt x="199262" y="73913"/>
                  </a:lnTo>
                  <a:lnTo>
                    <a:pt x="197738" y="69468"/>
                  </a:lnTo>
                  <a:lnTo>
                    <a:pt x="191388" y="51053"/>
                  </a:lnTo>
                  <a:close/>
                </a:path>
                <a:path w="240664" h="169545">
                  <a:moveTo>
                    <a:pt x="214756" y="11048"/>
                  </a:moveTo>
                  <a:lnTo>
                    <a:pt x="232028" y="61086"/>
                  </a:lnTo>
                  <a:lnTo>
                    <a:pt x="233806" y="66039"/>
                  </a:lnTo>
                  <a:lnTo>
                    <a:pt x="235203" y="70992"/>
                  </a:lnTo>
                  <a:lnTo>
                    <a:pt x="240537" y="99567"/>
                  </a:lnTo>
                  <a:lnTo>
                    <a:pt x="240410" y="106806"/>
                  </a:lnTo>
                  <a:lnTo>
                    <a:pt x="239267" y="114426"/>
                  </a:lnTo>
                  <a:lnTo>
                    <a:pt x="238125" y="122046"/>
                  </a:lnTo>
                  <a:lnTo>
                    <a:pt x="235838" y="129158"/>
                  </a:lnTo>
                  <a:lnTo>
                    <a:pt x="232155" y="135508"/>
                  </a:lnTo>
                  <a:lnTo>
                    <a:pt x="228600" y="141858"/>
                  </a:lnTo>
                  <a:lnTo>
                    <a:pt x="223774" y="147446"/>
                  </a:lnTo>
                  <a:lnTo>
                    <a:pt x="217677" y="152272"/>
                  </a:lnTo>
                  <a:lnTo>
                    <a:pt x="211581" y="157098"/>
                  </a:lnTo>
                  <a:lnTo>
                    <a:pt x="169951" y="169243"/>
                  </a:lnTo>
                  <a:lnTo>
                    <a:pt x="161925" y="169290"/>
                  </a:lnTo>
                  <a:lnTo>
                    <a:pt x="154261" y="168483"/>
                  </a:lnTo>
                  <a:lnTo>
                    <a:pt x="115113" y="146427"/>
                  </a:lnTo>
                  <a:lnTo>
                    <a:pt x="92328" y="105155"/>
                  </a:lnTo>
                  <a:lnTo>
                    <a:pt x="86105" y="87502"/>
                  </a:lnTo>
                  <a:lnTo>
                    <a:pt x="18541" y="110870"/>
                  </a:lnTo>
                  <a:lnTo>
                    <a:pt x="17399" y="111251"/>
                  </a:lnTo>
                  <a:lnTo>
                    <a:pt x="16255" y="111251"/>
                  </a:lnTo>
                  <a:lnTo>
                    <a:pt x="15112" y="110743"/>
                  </a:lnTo>
                  <a:lnTo>
                    <a:pt x="14096" y="110362"/>
                  </a:lnTo>
                  <a:lnTo>
                    <a:pt x="8254" y="101853"/>
                  </a:lnTo>
                  <a:lnTo>
                    <a:pt x="6984" y="99313"/>
                  </a:lnTo>
                  <a:lnTo>
                    <a:pt x="5587" y="95884"/>
                  </a:lnTo>
                  <a:lnTo>
                    <a:pt x="4190" y="91566"/>
                  </a:lnTo>
                  <a:lnTo>
                    <a:pt x="2666" y="87502"/>
                  </a:lnTo>
                  <a:lnTo>
                    <a:pt x="1650" y="83946"/>
                  </a:lnTo>
                  <a:lnTo>
                    <a:pt x="1015" y="81025"/>
                  </a:lnTo>
                  <a:lnTo>
                    <a:pt x="380" y="78104"/>
                  </a:lnTo>
                  <a:lnTo>
                    <a:pt x="0" y="75818"/>
                  </a:lnTo>
                  <a:lnTo>
                    <a:pt x="0" y="73913"/>
                  </a:lnTo>
                  <a:lnTo>
                    <a:pt x="0" y="72135"/>
                  </a:lnTo>
                  <a:lnTo>
                    <a:pt x="194309" y="1777"/>
                  </a:lnTo>
                  <a:lnTo>
                    <a:pt x="199516" y="0"/>
                  </a:lnTo>
                  <a:lnTo>
                    <a:pt x="203834" y="0"/>
                  </a:lnTo>
                  <a:lnTo>
                    <a:pt x="207263" y="1904"/>
                  </a:lnTo>
                  <a:lnTo>
                    <a:pt x="210819" y="3682"/>
                  </a:lnTo>
                  <a:lnTo>
                    <a:pt x="213232" y="6730"/>
                  </a:lnTo>
                  <a:lnTo>
                    <a:pt x="214756" y="11048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73" name="object 7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32703" y="5701233"/>
              <a:ext cx="265252" cy="25760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5696795" y="5733557"/>
              <a:ext cx="180340" cy="171450"/>
            </a:xfrm>
            <a:custGeom>
              <a:avLst/>
              <a:gdLst/>
              <a:ahLst/>
              <a:cxnLst/>
              <a:rect l="l" t="t" r="r" b="b"/>
              <a:pathLst>
                <a:path w="180339" h="171450">
                  <a:moveTo>
                    <a:pt x="97140" y="0"/>
                  </a:moveTo>
                  <a:lnTo>
                    <a:pt x="53764" y="11033"/>
                  </a:lnTo>
                  <a:lnTo>
                    <a:pt x="16884" y="36409"/>
                  </a:lnTo>
                  <a:lnTo>
                    <a:pt x="0" y="76438"/>
                  </a:lnTo>
                  <a:lnTo>
                    <a:pt x="11" y="83677"/>
                  </a:lnTo>
                  <a:lnTo>
                    <a:pt x="14642" y="129619"/>
                  </a:lnTo>
                  <a:lnTo>
                    <a:pt x="44588" y="161575"/>
                  </a:lnTo>
                  <a:lnTo>
                    <a:pt x="82851" y="171166"/>
                  </a:lnTo>
                  <a:lnTo>
                    <a:pt x="91229" y="170545"/>
                  </a:lnTo>
                  <a:lnTo>
                    <a:pt x="135105" y="155678"/>
                  </a:lnTo>
                  <a:lnTo>
                    <a:pt x="167898" y="128762"/>
                  </a:lnTo>
                  <a:lnTo>
                    <a:pt x="72433" y="128762"/>
                  </a:lnTo>
                  <a:lnTo>
                    <a:pt x="67099" y="127873"/>
                  </a:lnTo>
                  <a:lnTo>
                    <a:pt x="39286" y="100695"/>
                  </a:lnTo>
                  <a:lnTo>
                    <a:pt x="37889" y="94726"/>
                  </a:lnTo>
                  <a:lnTo>
                    <a:pt x="38270" y="89265"/>
                  </a:lnTo>
                  <a:lnTo>
                    <a:pt x="38524" y="83677"/>
                  </a:lnTo>
                  <a:lnTo>
                    <a:pt x="67353" y="54213"/>
                  </a:lnTo>
                  <a:lnTo>
                    <a:pt x="107612" y="42402"/>
                  </a:lnTo>
                  <a:lnTo>
                    <a:pt x="165616" y="42402"/>
                  </a:lnTo>
                  <a:lnTo>
                    <a:pt x="165151" y="41493"/>
                  </a:lnTo>
                  <a:lnTo>
                    <a:pt x="135346" y="9667"/>
                  </a:lnTo>
                  <a:lnTo>
                    <a:pt x="105342" y="238"/>
                  </a:lnTo>
                  <a:lnTo>
                    <a:pt x="97140" y="0"/>
                  </a:lnTo>
                  <a:close/>
                </a:path>
                <a:path w="180339" h="171450">
                  <a:moveTo>
                    <a:pt x="165616" y="42402"/>
                  </a:moveTo>
                  <a:lnTo>
                    <a:pt x="107612" y="42402"/>
                  </a:lnTo>
                  <a:lnTo>
                    <a:pt x="113073" y="43291"/>
                  </a:lnTo>
                  <a:lnTo>
                    <a:pt x="118534" y="44307"/>
                  </a:lnTo>
                  <a:lnTo>
                    <a:pt x="137838" y="63738"/>
                  </a:lnTo>
                  <a:lnTo>
                    <a:pt x="141013" y="70342"/>
                  </a:lnTo>
                  <a:lnTo>
                    <a:pt x="142283" y="76438"/>
                  </a:lnTo>
                  <a:lnTo>
                    <a:pt x="141521" y="87360"/>
                  </a:lnTo>
                  <a:lnTo>
                    <a:pt x="139743" y="92440"/>
                  </a:lnTo>
                  <a:lnTo>
                    <a:pt x="136695" y="97012"/>
                  </a:lnTo>
                  <a:lnTo>
                    <a:pt x="133520" y="101584"/>
                  </a:lnTo>
                  <a:lnTo>
                    <a:pt x="129329" y="105775"/>
                  </a:lnTo>
                  <a:lnTo>
                    <a:pt x="123995" y="109585"/>
                  </a:lnTo>
                  <a:lnTo>
                    <a:pt x="118788" y="113395"/>
                  </a:lnTo>
                  <a:lnTo>
                    <a:pt x="112565" y="116951"/>
                  </a:lnTo>
                  <a:lnTo>
                    <a:pt x="98214" y="123555"/>
                  </a:lnTo>
                  <a:lnTo>
                    <a:pt x="91229" y="125968"/>
                  </a:lnTo>
                  <a:lnTo>
                    <a:pt x="84879" y="127238"/>
                  </a:lnTo>
                  <a:lnTo>
                    <a:pt x="78402" y="128635"/>
                  </a:lnTo>
                  <a:lnTo>
                    <a:pt x="72433" y="128762"/>
                  </a:lnTo>
                  <a:lnTo>
                    <a:pt x="167898" y="128762"/>
                  </a:lnTo>
                  <a:lnTo>
                    <a:pt x="180006" y="94726"/>
                  </a:lnTo>
                  <a:lnTo>
                    <a:pt x="179916" y="87360"/>
                  </a:lnTo>
                  <a:lnTo>
                    <a:pt x="169842" y="50657"/>
                  </a:lnTo>
                  <a:lnTo>
                    <a:pt x="165616" y="424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75" name="object 75"/>
            <p:cNvSpPr/>
            <p:nvPr/>
          </p:nvSpPr>
          <p:spPr>
            <a:xfrm>
              <a:off x="5696695" y="5733557"/>
              <a:ext cx="180340" cy="171450"/>
            </a:xfrm>
            <a:custGeom>
              <a:avLst/>
              <a:gdLst/>
              <a:ahLst/>
              <a:cxnLst/>
              <a:rect l="l" t="t" r="r" b="b"/>
              <a:pathLst>
                <a:path w="180339" h="171450">
                  <a:moveTo>
                    <a:pt x="137937" y="63738"/>
                  </a:moveTo>
                  <a:lnTo>
                    <a:pt x="107711" y="42402"/>
                  </a:lnTo>
                  <a:lnTo>
                    <a:pt x="101742" y="42656"/>
                  </a:lnTo>
                  <a:lnTo>
                    <a:pt x="61356" y="57642"/>
                  </a:lnTo>
                  <a:lnTo>
                    <a:pt x="56022" y="61579"/>
                  </a:lnTo>
                  <a:lnTo>
                    <a:pt x="50815" y="65389"/>
                  </a:lnTo>
                  <a:lnTo>
                    <a:pt x="38369" y="89265"/>
                  </a:lnTo>
                  <a:lnTo>
                    <a:pt x="37988" y="94726"/>
                  </a:lnTo>
                  <a:lnTo>
                    <a:pt x="61737" y="126857"/>
                  </a:lnTo>
                  <a:lnTo>
                    <a:pt x="72532" y="128762"/>
                  </a:lnTo>
                  <a:lnTo>
                    <a:pt x="78501" y="128635"/>
                  </a:lnTo>
                  <a:lnTo>
                    <a:pt x="84978" y="127238"/>
                  </a:lnTo>
                  <a:lnTo>
                    <a:pt x="91328" y="125968"/>
                  </a:lnTo>
                  <a:lnTo>
                    <a:pt x="124094" y="109585"/>
                  </a:lnTo>
                  <a:lnTo>
                    <a:pt x="129428" y="105775"/>
                  </a:lnTo>
                  <a:lnTo>
                    <a:pt x="142382" y="76438"/>
                  </a:lnTo>
                  <a:lnTo>
                    <a:pt x="141112" y="70342"/>
                  </a:lnTo>
                  <a:lnTo>
                    <a:pt x="137937" y="63738"/>
                  </a:lnTo>
                  <a:close/>
                </a:path>
                <a:path w="180339" h="171450">
                  <a:moveTo>
                    <a:pt x="169941" y="50657"/>
                  </a:moveTo>
                  <a:lnTo>
                    <a:pt x="180191" y="93767"/>
                  </a:lnTo>
                  <a:lnTo>
                    <a:pt x="179514" y="101377"/>
                  </a:lnTo>
                  <a:lnTo>
                    <a:pt x="157368" y="140319"/>
                  </a:lnTo>
                  <a:lnTo>
                    <a:pt x="117296" y="163919"/>
                  </a:lnTo>
                  <a:lnTo>
                    <a:pt x="82950" y="171166"/>
                  </a:lnTo>
                  <a:lnTo>
                    <a:pt x="74787" y="170942"/>
                  </a:lnTo>
                  <a:lnTo>
                    <a:pt x="37945" y="157021"/>
                  </a:lnTo>
                  <a:lnTo>
                    <a:pt x="10048" y="120380"/>
                  </a:lnTo>
                  <a:lnTo>
                    <a:pt x="0" y="77503"/>
                  </a:lnTo>
                  <a:lnTo>
                    <a:pt x="714" y="69850"/>
                  </a:lnTo>
                  <a:lnTo>
                    <a:pt x="22748" y="30718"/>
                  </a:lnTo>
                  <a:lnTo>
                    <a:pt x="62767" y="7244"/>
                  </a:lnTo>
                  <a:lnTo>
                    <a:pt x="97240" y="0"/>
                  </a:lnTo>
                  <a:lnTo>
                    <a:pt x="105441" y="238"/>
                  </a:lnTo>
                  <a:lnTo>
                    <a:pt x="142174" y="14216"/>
                  </a:lnTo>
                  <a:lnTo>
                    <a:pt x="169941" y="50657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76" name="object 7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704331" y="5855271"/>
              <a:ext cx="266750" cy="236156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5767323" y="5887338"/>
              <a:ext cx="182880" cy="151130"/>
            </a:xfrm>
            <a:custGeom>
              <a:avLst/>
              <a:gdLst/>
              <a:ahLst/>
              <a:cxnLst/>
              <a:rect l="l" t="t" r="r" b="b"/>
              <a:pathLst>
                <a:path w="182879" h="151129">
                  <a:moveTo>
                    <a:pt x="123443" y="0"/>
                  </a:moveTo>
                  <a:lnTo>
                    <a:pt x="85471" y="14097"/>
                  </a:lnTo>
                  <a:lnTo>
                    <a:pt x="72009" y="52450"/>
                  </a:lnTo>
                  <a:lnTo>
                    <a:pt x="72771" y="62611"/>
                  </a:lnTo>
                  <a:lnTo>
                    <a:pt x="75564" y="81915"/>
                  </a:lnTo>
                  <a:lnTo>
                    <a:pt x="75946" y="86233"/>
                  </a:lnTo>
                  <a:lnTo>
                    <a:pt x="57785" y="110362"/>
                  </a:lnTo>
                  <a:lnTo>
                    <a:pt x="55372" y="109855"/>
                  </a:lnTo>
                  <a:lnTo>
                    <a:pt x="32638" y="74041"/>
                  </a:lnTo>
                  <a:lnTo>
                    <a:pt x="31368" y="61341"/>
                  </a:lnTo>
                  <a:lnTo>
                    <a:pt x="31368" y="52069"/>
                  </a:lnTo>
                  <a:lnTo>
                    <a:pt x="31114" y="50037"/>
                  </a:lnTo>
                  <a:lnTo>
                    <a:pt x="29972" y="48006"/>
                  </a:lnTo>
                  <a:lnTo>
                    <a:pt x="29337" y="47371"/>
                  </a:lnTo>
                  <a:lnTo>
                    <a:pt x="27939" y="46609"/>
                  </a:lnTo>
                  <a:lnTo>
                    <a:pt x="27050" y="46481"/>
                  </a:lnTo>
                  <a:lnTo>
                    <a:pt x="24384" y="46862"/>
                  </a:lnTo>
                  <a:lnTo>
                    <a:pt x="0" y="67691"/>
                  </a:lnTo>
                  <a:lnTo>
                    <a:pt x="253" y="73913"/>
                  </a:lnTo>
                  <a:lnTo>
                    <a:pt x="16196" y="116943"/>
                  </a:lnTo>
                  <a:lnTo>
                    <a:pt x="54610" y="149352"/>
                  </a:lnTo>
                  <a:lnTo>
                    <a:pt x="61722" y="150749"/>
                  </a:lnTo>
                  <a:lnTo>
                    <a:pt x="76708" y="149987"/>
                  </a:lnTo>
                  <a:lnTo>
                    <a:pt x="109727" y="127127"/>
                  </a:lnTo>
                  <a:lnTo>
                    <a:pt x="115950" y="107568"/>
                  </a:lnTo>
                  <a:lnTo>
                    <a:pt x="115950" y="97155"/>
                  </a:lnTo>
                  <a:lnTo>
                    <a:pt x="115570" y="91948"/>
                  </a:lnTo>
                  <a:lnTo>
                    <a:pt x="114426" y="81915"/>
                  </a:lnTo>
                  <a:lnTo>
                    <a:pt x="112013" y="67437"/>
                  </a:lnTo>
                  <a:lnTo>
                    <a:pt x="111633" y="63118"/>
                  </a:lnTo>
                  <a:lnTo>
                    <a:pt x="127762" y="38988"/>
                  </a:lnTo>
                  <a:lnTo>
                    <a:pt x="129921" y="39369"/>
                  </a:lnTo>
                  <a:lnTo>
                    <a:pt x="151384" y="71247"/>
                  </a:lnTo>
                  <a:lnTo>
                    <a:pt x="153035" y="85471"/>
                  </a:lnTo>
                  <a:lnTo>
                    <a:pt x="153035" y="90424"/>
                  </a:lnTo>
                  <a:lnTo>
                    <a:pt x="153288" y="92075"/>
                  </a:lnTo>
                  <a:lnTo>
                    <a:pt x="154812" y="94487"/>
                  </a:lnTo>
                  <a:lnTo>
                    <a:pt x="156210" y="95250"/>
                  </a:lnTo>
                  <a:lnTo>
                    <a:pt x="157099" y="95377"/>
                  </a:lnTo>
                  <a:lnTo>
                    <a:pt x="159512" y="94996"/>
                  </a:lnTo>
                  <a:lnTo>
                    <a:pt x="182625" y="76835"/>
                  </a:lnTo>
                  <a:lnTo>
                    <a:pt x="182499" y="72009"/>
                  </a:lnTo>
                  <a:lnTo>
                    <a:pt x="167481" y="31093"/>
                  </a:lnTo>
                  <a:lnTo>
                    <a:pt x="130175" y="1016"/>
                  </a:lnTo>
                  <a:lnTo>
                    <a:pt x="123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78" name="object 78"/>
            <p:cNvSpPr/>
            <p:nvPr/>
          </p:nvSpPr>
          <p:spPr>
            <a:xfrm>
              <a:off x="5767323" y="5887338"/>
              <a:ext cx="182880" cy="151130"/>
            </a:xfrm>
            <a:custGeom>
              <a:avLst/>
              <a:gdLst/>
              <a:ahLst/>
              <a:cxnLst/>
              <a:rect l="l" t="t" r="r" b="b"/>
              <a:pathLst>
                <a:path w="182879" h="151129">
                  <a:moveTo>
                    <a:pt x="171196" y="37211"/>
                  </a:moveTo>
                  <a:lnTo>
                    <a:pt x="173481" y="41402"/>
                  </a:lnTo>
                  <a:lnTo>
                    <a:pt x="175513" y="45719"/>
                  </a:lnTo>
                  <a:lnTo>
                    <a:pt x="177037" y="50037"/>
                  </a:lnTo>
                  <a:lnTo>
                    <a:pt x="178688" y="54356"/>
                  </a:lnTo>
                  <a:lnTo>
                    <a:pt x="182625" y="74803"/>
                  </a:lnTo>
                  <a:lnTo>
                    <a:pt x="182625" y="76835"/>
                  </a:lnTo>
                  <a:lnTo>
                    <a:pt x="182372" y="78231"/>
                  </a:lnTo>
                  <a:lnTo>
                    <a:pt x="182117" y="79629"/>
                  </a:lnTo>
                  <a:lnTo>
                    <a:pt x="181737" y="80772"/>
                  </a:lnTo>
                  <a:lnTo>
                    <a:pt x="181228" y="81534"/>
                  </a:lnTo>
                  <a:lnTo>
                    <a:pt x="180721" y="82423"/>
                  </a:lnTo>
                  <a:lnTo>
                    <a:pt x="179959" y="83185"/>
                  </a:lnTo>
                  <a:lnTo>
                    <a:pt x="179070" y="83947"/>
                  </a:lnTo>
                  <a:lnTo>
                    <a:pt x="178053" y="84709"/>
                  </a:lnTo>
                  <a:lnTo>
                    <a:pt x="176911" y="85725"/>
                  </a:lnTo>
                  <a:lnTo>
                    <a:pt x="162813" y="93599"/>
                  </a:lnTo>
                  <a:lnTo>
                    <a:pt x="161036" y="94487"/>
                  </a:lnTo>
                  <a:lnTo>
                    <a:pt x="159512" y="94996"/>
                  </a:lnTo>
                  <a:lnTo>
                    <a:pt x="158368" y="95123"/>
                  </a:lnTo>
                  <a:lnTo>
                    <a:pt x="157099" y="95377"/>
                  </a:lnTo>
                  <a:lnTo>
                    <a:pt x="156210" y="95250"/>
                  </a:lnTo>
                  <a:lnTo>
                    <a:pt x="155575" y="94868"/>
                  </a:lnTo>
                  <a:lnTo>
                    <a:pt x="154812" y="94487"/>
                  </a:lnTo>
                  <a:lnTo>
                    <a:pt x="154304" y="93853"/>
                  </a:lnTo>
                  <a:lnTo>
                    <a:pt x="153797" y="93091"/>
                  </a:lnTo>
                  <a:lnTo>
                    <a:pt x="153288" y="92075"/>
                  </a:lnTo>
                  <a:lnTo>
                    <a:pt x="153035" y="90424"/>
                  </a:lnTo>
                  <a:lnTo>
                    <a:pt x="153035" y="87884"/>
                  </a:lnTo>
                  <a:lnTo>
                    <a:pt x="153035" y="85471"/>
                  </a:lnTo>
                  <a:lnTo>
                    <a:pt x="150240" y="66929"/>
                  </a:lnTo>
                  <a:lnTo>
                    <a:pt x="149225" y="62611"/>
                  </a:lnTo>
                  <a:lnTo>
                    <a:pt x="127762" y="38988"/>
                  </a:lnTo>
                  <a:lnTo>
                    <a:pt x="125475" y="39116"/>
                  </a:lnTo>
                  <a:lnTo>
                    <a:pt x="123316" y="39369"/>
                  </a:lnTo>
                  <a:lnTo>
                    <a:pt x="121158" y="40005"/>
                  </a:lnTo>
                  <a:lnTo>
                    <a:pt x="119125" y="41148"/>
                  </a:lnTo>
                  <a:lnTo>
                    <a:pt x="116077" y="42799"/>
                  </a:lnTo>
                  <a:lnTo>
                    <a:pt x="113918" y="45212"/>
                  </a:lnTo>
                  <a:lnTo>
                    <a:pt x="112902" y="48387"/>
                  </a:lnTo>
                  <a:lnTo>
                    <a:pt x="111760" y="51435"/>
                  </a:lnTo>
                  <a:lnTo>
                    <a:pt x="111378" y="54991"/>
                  </a:lnTo>
                  <a:lnTo>
                    <a:pt x="111505" y="59055"/>
                  </a:lnTo>
                  <a:lnTo>
                    <a:pt x="111633" y="63118"/>
                  </a:lnTo>
                  <a:lnTo>
                    <a:pt x="112013" y="67437"/>
                  </a:lnTo>
                  <a:lnTo>
                    <a:pt x="112902" y="72262"/>
                  </a:lnTo>
                  <a:lnTo>
                    <a:pt x="113664" y="77088"/>
                  </a:lnTo>
                  <a:lnTo>
                    <a:pt x="114426" y="81915"/>
                  </a:lnTo>
                  <a:lnTo>
                    <a:pt x="115062" y="86994"/>
                  </a:lnTo>
                  <a:lnTo>
                    <a:pt x="115570" y="91948"/>
                  </a:lnTo>
                  <a:lnTo>
                    <a:pt x="115950" y="97155"/>
                  </a:lnTo>
                  <a:lnTo>
                    <a:pt x="115950" y="102362"/>
                  </a:lnTo>
                  <a:lnTo>
                    <a:pt x="115950" y="107568"/>
                  </a:lnTo>
                  <a:lnTo>
                    <a:pt x="106299" y="131572"/>
                  </a:lnTo>
                  <a:lnTo>
                    <a:pt x="102870" y="136017"/>
                  </a:lnTo>
                  <a:lnTo>
                    <a:pt x="69214" y="150368"/>
                  </a:lnTo>
                  <a:lnTo>
                    <a:pt x="61722" y="150749"/>
                  </a:lnTo>
                  <a:lnTo>
                    <a:pt x="54610" y="149352"/>
                  </a:lnTo>
                  <a:lnTo>
                    <a:pt x="47751" y="146304"/>
                  </a:lnTo>
                  <a:lnTo>
                    <a:pt x="40893" y="143256"/>
                  </a:lnTo>
                  <a:lnTo>
                    <a:pt x="12573" y="110871"/>
                  </a:lnTo>
                  <a:lnTo>
                    <a:pt x="253" y="73913"/>
                  </a:lnTo>
                  <a:lnTo>
                    <a:pt x="126" y="70738"/>
                  </a:lnTo>
                  <a:lnTo>
                    <a:pt x="0" y="67691"/>
                  </a:lnTo>
                  <a:lnTo>
                    <a:pt x="126" y="65278"/>
                  </a:lnTo>
                  <a:lnTo>
                    <a:pt x="635" y="63627"/>
                  </a:lnTo>
                  <a:lnTo>
                    <a:pt x="1015" y="61849"/>
                  </a:lnTo>
                  <a:lnTo>
                    <a:pt x="2286" y="60071"/>
                  </a:lnTo>
                  <a:lnTo>
                    <a:pt x="4190" y="58293"/>
                  </a:lnTo>
                  <a:lnTo>
                    <a:pt x="6096" y="56387"/>
                  </a:lnTo>
                  <a:lnTo>
                    <a:pt x="20954" y="48133"/>
                  </a:lnTo>
                  <a:lnTo>
                    <a:pt x="22860" y="47371"/>
                  </a:lnTo>
                  <a:lnTo>
                    <a:pt x="24384" y="46862"/>
                  </a:lnTo>
                  <a:lnTo>
                    <a:pt x="25653" y="46609"/>
                  </a:lnTo>
                  <a:lnTo>
                    <a:pt x="27050" y="46481"/>
                  </a:lnTo>
                  <a:lnTo>
                    <a:pt x="27939" y="46609"/>
                  </a:lnTo>
                  <a:lnTo>
                    <a:pt x="28701" y="46990"/>
                  </a:lnTo>
                  <a:lnTo>
                    <a:pt x="29337" y="47371"/>
                  </a:lnTo>
                  <a:lnTo>
                    <a:pt x="29972" y="48006"/>
                  </a:lnTo>
                  <a:lnTo>
                    <a:pt x="30479" y="49022"/>
                  </a:lnTo>
                  <a:lnTo>
                    <a:pt x="31114" y="50037"/>
                  </a:lnTo>
                  <a:lnTo>
                    <a:pt x="31368" y="52069"/>
                  </a:lnTo>
                  <a:lnTo>
                    <a:pt x="31368" y="54991"/>
                  </a:lnTo>
                  <a:lnTo>
                    <a:pt x="31241" y="57785"/>
                  </a:lnTo>
                  <a:lnTo>
                    <a:pt x="31368" y="61341"/>
                  </a:lnTo>
                  <a:lnTo>
                    <a:pt x="39877" y="94742"/>
                  </a:lnTo>
                  <a:lnTo>
                    <a:pt x="41783" y="98171"/>
                  </a:lnTo>
                  <a:lnTo>
                    <a:pt x="52959" y="108585"/>
                  </a:lnTo>
                  <a:lnTo>
                    <a:pt x="55372" y="109855"/>
                  </a:lnTo>
                  <a:lnTo>
                    <a:pt x="57785" y="110362"/>
                  </a:lnTo>
                  <a:lnTo>
                    <a:pt x="60451" y="110236"/>
                  </a:lnTo>
                  <a:lnTo>
                    <a:pt x="62991" y="110109"/>
                  </a:lnTo>
                  <a:lnTo>
                    <a:pt x="74422" y="100711"/>
                  </a:lnTo>
                  <a:lnTo>
                    <a:pt x="75564" y="97662"/>
                  </a:lnTo>
                  <a:lnTo>
                    <a:pt x="76073" y="94106"/>
                  </a:lnTo>
                  <a:lnTo>
                    <a:pt x="76073" y="90169"/>
                  </a:lnTo>
                  <a:lnTo>
                    <a:pt x="75946" y="86233"/>
                  </a:lnTo>
                  <a:lnTo>
                    <a:pt x="75564" y="81915"/>
                  </a:lnTo>
                  <a:lnTo>
                    <a:pt x="74802" y="77216"/>
                  </a:lnTo>
                  <a:lnTo>
                    <a:pt x="74040" y="72517"/>
                  </a:lnTo>
                  <a:lnTo>
                    <a:pt x="73405" y="67691"/>
                  </a:lnTo>
                  <a:lnTo>
                    <a:pt x="72771" y="62611"/>
                  </a:lnTo>
                  <a:lnTo>
                    <a:pt x="72262" y="57531"/>
                  </a:lnTo>
                  <a:lnTo>
                    <a:pt x="72009" y="52450"/>
                  </a:lnTo>
                  <a:lnTo>
                    <a:pt x="72009" y="47371"/>
                  </a:lnTo>
                  <a:lnTo>
                    <a:pt x="72136" y="42291"/>
                  </a:lnTo>
                  <a:lnTo>
                    <a:pt x="72898" y="37211"/>
                  </a:lnTo>
                  <a:lnTo>
                    <a:pt x="74422" y="32385"/>
                  </a:lnTo>
                  <a:lnTo>
                    <a:pt x="75946" y="27431"/>
                  </a:lnTo>
                  <a:lnTo>
                    <a:pt x="109854" y="888"/>
                  </a:lnTo>
                  <a:lnTo>
                    <a:pt x="123443" y="0"/>
                  </a:lnTo>
                  <a:lnTo>
                    <a:pt x="130175" y="1016"/>
                  </a:lnTo>
                  <a:lnTo>
                    <a:pt x="163575" y="25511"/>
                  </a:lnTo>
                  <a:lnTo>
                    <a:pt x="167481" y="31093"/>
                  </a:lnTo>
                  <a:lnTo>
                    <a:pt x="171196" y="37211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79" name="object 7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85103" y="5945098"/>
              <a:ext cx="266750" cy="259105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5848095" y="5977254"/>
              <a:ext cx="182880" cy="174625"/>
            </a:xfrm>
            <a:custGeom>
              <a:avLst/>
              <a:gdLst/>
              <a:ahLst/>
              <a:cxnLst/>
              <a:rect l="l" t="t" r="r" b="b"/>
              <a:pathLst>
                <a:path w="182879" h="174625">
                  <a:moveTo>
                    <a:pt x="161036" y="127"/>
                  </a:moveTo>
                  <a:lnTo>
                    <a:pt x="159892" y="0"/>
                  </a:lnTo>
                  <a:lnTo>
                    <a:pt x="157733" y="254"/>
                  </a:lnTo>
                  <a:lnTo>
                    <a:pt x="127634" y="19304"/>
                  </a:lnTo>
                  <a:lnTo>
                    <a:pt x="117855" y="3683"/>
                  </a:lnTo>
                  <a:lnTo>
                    <a:pt x="116458" y="2032"/>
                  </a:lnTo>
                  <a:lnTo>
                    <a:pt x="114553" y="1143"/>
                  </a:lnTo>
                  <a:lnTo>
                    <a:pt x="110489" y="1524"/>
                  </a:lnTo>
                  <a:lnTo>
                    <a:pt x="86613" y="20574"/>
                  </a:lnTo>
                  <a:lnTo>
                    <a:pt x="97662" y="38100"/>
                  </a:lnTo>
                  <a:lnTo>
                    <a:pt x="22605" y="85471"/>
                  </a:lnTo>
                  <a:lnTo>
                    <a:pt x="16255" y="90678"/>
                  </a:lnTo>
                  <a:lnTo>
                    <a:pt x="6603" y="101346"/>
                  </a:lnTo>
                  <a:lnTo>
                    <a:pt x="3301" y="107061"/>
                  </a:lnTo>
                  <a:lnTo>
                    <a:pt x="0" y="118872"/>
                  </a:lnTo>
                  <a:lnTo>
                    <a:pt x="0" y="125222"/>
                  </a:lnTo>
                  <a:lnTo>
                    <a:pt x="18287" y="162941"/>
                  </a:lnTo>
                  <a:lnTo>
                    <a:pt x="34416" y="174498"/>
                  </a:lnTo>
                  <a:lnTo>
                    <a:pt x="36449" y="174244"/>
                  </a:lnTo>
                  <a:lnTo>
                    <a:pt x="60959" y="157988"/>
                  </a:lnTo>
                  <a:lnTo>
                    <a:pt x="60832" y="155829"/>
                  </a:lnTo>
                  <a:lnTo>
                    <a:pt x="59943" y="154559"/>
                  </a:lnTo>
                  <a:lnTo>
                    <a:pt x="56514" y="151892"/>
                  </a:lnTo>
                  <a:lnTo>
                    <a:pt x="50164" y="146177"/>
                  </a:lnTo>
                  <a:lnTo>
                    <a:pt x="48894" y="144526"/>
                  </a:lnTo>
                  <a:lnTo>
                    <a:pt x="44068" y="136779"/>
                  </a:lnTo>
                  <a:lnTo>
                    <a:pt x="43306" y="131699"/>
                  </a:lnTo>
                  <a:lnTo>
                    <a:pt x="47625" y="122682"/>
                  </a:lnTo>
                  <a:lnTo>
                    <a:pt x="52324" y="118237"/>
                  </a:lnTo>
                  <a:lnTo>
                    <a:pt x="120903" y="74930"/>
                  </a:lnTo>
                  <a:lnTo>
                    <a:pt x="140080" y="105410"/>
                  </a:lnTo>
                  <a:lnTo>
                    <a:pt x="142112" y="106045"/>
                  </a:lnTo>
                  <a:lnTo>
                    <a:pt x="169671" y="86487"/>
                  </a:lnTo>
                  <a:lnTo>
                    <a:pt x="169290" y="85471"/>
                  </a:lnTo>
                  <a:lnTo>
                    <a:pt x="150749" y="56134"/>
                  </a:lnTo>
                  <a:lnTo>
                    <a:pt x="180975" y="37084"/>
                  </a:lnTo>
                  <a:lnTo>
                    <a:pt x="181609" y="36195"/>
                  </a:lnTo>
                  <a:lnTo>
                    <a:pt x="182499" y="34036"/>
                  </a:lnTo>
                  <a:lnTo>
                    <a:pt x="182499" y="32639"/>
                  </a:lnTo>
                  <a:lnTo>
                    <a:pt x="162305" y="635"/>
                  </a:lnTo>
                  <a:lnTo>
                    <a:pt x="161036" y="1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81" name="object 81"/>
            <p:cNvSpPr/>
            <p:nvPr/>
          </p:nvSpPr>
          <p:spPr>
            <a:xfrm>
              <a:off x="5848095" y="5977254"/>
              <a:ext cx="182880" cy="174625"/>
            </a:xfrm>
            <a:custGeom>
              <a:avLst/>
              <a:gdLst/>
              <a:ahLst/>
              <a:cxnLst/>
              <a:rect l="l" t="t" r="r" b="b"/>
              <a:pathLst>
                <a:path w="182879" h="174625">
                  <a:moveTo>
                    <a:pt x="174498" y="15367"/>
                  </a:moveTo>
                  <a:lnTo>
                    <a:pt x="176783" y="18923"/>
                  </a:lnTo>
                  <a:lnTo>
                    <a:pt x="178562" y="21971"/>
                  </a:lnTo>
                  <a:lnTo>
                    <a:pt x="179831" y="24638"/>
                  </a:lnTo>
                  <a:lnTo>
                    <a:pt x="181101" y="27178"/>
                  </a:lnTo>
                  <a:lnTo>
                    <a:pt x="181863" y="29210"/>
                  </a:lnTo>
                  <a:lnTo>
                    <a:pt x="182244" y="30988"/>
                  </a:lnTo>
                  <a:lnTo>
                    <a:pt x="182499" y="32639"/>
                  </a:lnTo>
                  <a:lnTo>
                    <a:pt x="182499" y="34036"/>
                  </a:lnTo>
                  <a:lnTo>
                    <a:pt x="182117" y="35179"/>
                  </a:lnTo>
                  <a:lnTo>
                    <a:pt x="181609" y="36195"/>
                  </a:lnTo>
                  <a:lnTo>
                    <a:pt x="180975" y="37084"/>
                  </a:lnTo>
                  <a:lnTo>
                    <a:pt x="179958" y="37719"/>
                  </a:lnTo>
                  <a:lnTo>
                    <a:pt x="150749" y="56134"/>
                  </a:lnTo>
                  <a:lnTo>
                    <a:pt x="168782" y="84582"/>
                  </a:lnTo>
                  <a:lnTo>
                    <a:pt x="169290" y="85471"/>
                  </a:lnTo>
                  <a:lnTo>
                    <a:pt x="169671" y="86487"/>
                  </a:lnTo>
                  <a:lnTo>
                    <a:pt x="169671" y="87630"/>
                  </a:lnTo>
                  <a:lnTo>
                    <a:pt x="157479" y="99822"/>
                  </a:lnTo>
                  <a:lnTo>
                    <a:pt x="152145" y="103251"/>
                  </a:lnTo>
                  <a:lnTo>
                    <a:pt x="147954" y="105156"/>
                  </a:lnTo>
                  <a:lnTo>
                    <a:pt x="145033" y="105664"/>
                  </a:lnTo>
                  <a:lnTo>
                    <a:pt x="142112" y="106045"/>
                  </a:lnTo>
                  <a:lnTo>
                    <a:pt x="140080" y="105410"/>
                  </a:lnTo>
                  <a:lnTo>
                    <a:pt x="138937" y="103505"/>
                  </a:lnTo>
                  <a:lnTo>
                    <a:pt x="120903" y="74930"/>
                  </a:lnTo>
                  <a:lnTo>
                    <a:pt x="59436" y="113665"/>
                  </a:lnTo>
                  <a:lnTo>
                    <a:pt x="43306" y="131699"/>
                  </a:lnTo>
                  <a:lnTo>
                    <a:pt x="44068" y="136779"/>
                  </a:lnTo>
                  <a:lnTo>
                    <a:pt x="47751" y="142621"/>
                  </a:lnTo>
                  <a:lnTo>
                    <a:pt x="48894" y="144526"/>
                  </a:lnTo>
                  <a:lnTo>
                    <a:pt x="50164" y="146177"/>
                  </a:lnTo>
                  <a:lnTo>
                    <a:pt x="51562" y="147574"/>
                  </a:lnTo>
                  <a:lnTo>
                    <a:pt x="52831" y="148844"/>
                  </a:lnTo>
                  <a:lnTo>
                    <a:pt x="54101" y="149987"/>
                  </a:lnTo>
                  <a:lnTo>
                    <a:pt x="55371" y="151003"/>
                  </a:lnTo>
                  <a:lnTo>
                    <a:pt x="56514" y="151892"/>
                  </a:lnTo>
                  <a:lnTo>
                    <a:pt x="57657" y="152654"/>
                  </a:lnTo>
                  <a:lnTo>
                    <a:pt x="58419" y="153289"/>
                  </a:lnTo>
                  <a:lnTo>
                    <a:pt x="59308" y="153924"/>
                  </a:lnTo>
                  <a:lnTo>
                    <a:pt x="59943" y="154559"/>
                  </a:lnTo>
                  <a:lnTo>
                    <a:pt x="60451" y="155321"/>
                  </a:lnTo>
                  <a:lnTo>
                    <a:pt x="60832" y="155829"/>
                  </a:lnTo>
                  <a:lnTo>
                    <a:pt x="60959" y="156464"/>
                  </a:lnTo>
                  <a:lnTo>
                    <a:pt x="60959" y="157226"/>
                  </a:lnTo>
                  <a:lnTo>
                    <a:pt x="60959" y="157988"/>
                  </a:lnTo>
                  <a:lnTo>
                    <a:pt x="60578" y="158877"/>
                  </a:lnTo>
                  <a:lnTo>
                    <a:pt x="59689" y="159766"/>
                  </a:lnTo>
                  <a:lnTo>
                    <a:pt x="58800" y="160782"/>
                  </a:lnTo>
                  <a:lnTo>
                    <a:pt x="57657" y="161925"/>
                  </a:lnTo>
                  <a:lnTo>
                    <a:pt x="56006" y="163195"/>
                  </a:lnTo>
                  <a:lnTo>
                    <a:pt x="54355" y="164592"/>
                  </a:lnTo>
                  <a:lnTo>
                    <a:pt x="34416" y="174498"/>
                  </a:lnTo>
                  <a:lnTo>
                    <a:pt x="32892" y="174244"/>
                  </a:lnTo>
                  <a:lnTo>
                    <a:pt x="20319" y="165100"/>
                  </a:lnTo>
                  <a:lnTo>
                    <a:pt x="18287" y="162941"/>
                  </a:lnTo>
                  <a:lnTo>
                    <a:pt x="16255" y="160401"/>
                  </a:lnTo>
                  <a:lnTo>
                    <a:pt x="14350" y="157861"/>
                  </a:lnTo>
                  <a:lnTo>
                    <a:pt x="12445" y="155321"/>
                  </a:lnTo>
                  <a:lnTo>
                    <a:pt x="10794" y="152527"/>
                  </a:lnTo>
                  <a:lnTo>
                    <a:pt x="6095" y="145161"/>
                  </a:lnTo>
                  <a:lnTo>
                    <a:pt x="3048" y="138303"/>
                  </a:lnTo>
                  <a:lnTo>
                    <a:pt x="1524" y="131699"/>
                  </a:lnTo>
                  <a:lnTo>
                    <a:pt x="0" y="125222"/>
                  </a:lnTo>
                  <a:lnTo>
                    <a:pt x="0" y="118872"/>
                  </a:lnTo>
                  <a:lnTo>
                    <a:pt x="1650" y="112903"/>
                  </a:lnTo>
                  <a:lnTo>
                    <a:pt x="3301" y="107061"/>
                  </a:lnTo>
                  <a:lnTo>
                    <a:pt x="6603" y="101346"/>
                  </a:lnTo>
                  <a:lnTo>
                    <a:pt x="11429" y="96012"/>
                  </a:lnTo>
                  <a:lnTo>
                    <a:pt x="16255" y="90678"/>
                  </a:lnTo>
                  <a:lnTo>
                    <a:pt x="22605" y="85471"/>
                  </a:lnTo>
                  <a:lnTo>
                    <a:pt x="30606" y="80391"/>
                  </a:lnTo>
                  <a:lnTo>
                    <a:pt x="97662" y="38100"/>
                  </a:lnTo>
                  <a:lnTo>
                    <a:pt x="87756" y="22479"/>
                  </a:lnTo>
                  <a:lnTo>
                    <a:pt x="86613" y="20574"/>
                  </a:lnTo>
                  <a:lnTo>
                    <a:pt x="86867" y="18415"/>
                  </a:lnTo>
                  <a:lnTo>
                    <a:pt x="88518" y="16002"/>
                  </a:lnTo>
                  <a:lnTo>
                    <a:pt x="90296" y="13589"/>
                  </a:lnTo>
                  <a:lnTo>
                    <a:pt x="93725" y="10668"/>
                  </a:lnTo>
                  <a:lnTo>
                    <a:pt x="99187" y="7239"/>
                  </a:lnTo>
                  <a:lnTo>
                    <a:pt x="101980" y="5461"/>
                  </a:lnTo>
                  <a:lnTo>
                    <a:pt x="104393" y="4064"/>
                  </a:lnTo>
                  <a:lnTo>
                    <a:pt x="106552" y="3175"/>
                  </a:lnTo>
                  <a:lnTo>
                    <a:pt x="108712" y="2159"/>
                  </a:lnTo>
                  <a:lnTo>
                    <a:pt x="110489" y="1524"/>
                  </a:lnTo>
                  <a:lnTo>
                    <a:pt x="111887" y="1270"/>
                  </a:lnTo>
                  <a:lnTo>
                    <a:pt x="113283" y="1143"/>
                  </a:lnTo>
                  <a:lnTo>
                    <a:pt x="114553" y="1143"/>
                  </a:lnTo>
                  <a:lnTo>
                    <a:pt x="115442" y="1651"/>
                  </a:lnTo>
                  <a:lnTo>
                    <a:pt x="116458" y="2032"/>
                  </a:lnTo>
                  <a:lnTo>
                    <a:pt x="117220" y="2794"/>
                  </a:lnTo>
                  <a:lnTo>
                    <a:pt x="117855" y="3683"/>
                  </a:lnTo>
                  <a:lnTo>
                    <a:pt x="127634" y="19304"/>
                  </a:lnTo>
                  <a:lnTo>
                    <a:pt x="156844" y="889"/>
                  </a:lnTo>
                  <a:lnTo>
                    <a:pt x="157733" y="254"/>
                  </a:lnTo>
                  <a:lnTo>
                    <a:pt x="158876" y="0"/>
                  </a:lnTo>
                  <a:lnTo>
                    <a:pt x="159892" y="0"/>
                  </a:lnTo>
                  <a:lnTo>
                    <a:pt x="168528" y="6731"/>
                  </a:lnTo>
                  <a:lnTo>
                    <a:pt x="170306" y="8890"/>
                  </a:lnTo>
                  <a:lnTo>
                    <a:pt x="172338" y="11811"/>
                  </a:lnTo>
                  <a:lnTo>
                    <a:pt x="174498" y="15367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82" name="object 8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908547" y="6112738"/>
              <a:ext cx="326110" cy="313969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972593" y="6144694"/>
              <a:ext cx="240029" cy="228600"/>
            </a:xfrm>
            <a:custGeom>
              <a:avLst/>
              <a:gdLst/>
              <a:ahLst/>
              <a:cxnLst/>
              <a:rect l="l" t="t" r="r" b="b"/>
              <a:pathLst>
                <a:path w="240029" h="228600">
                  <a:moveTo>
                    <a:pt x="127369" y="0"/>
                  </a:moveTo>
                  <a:lnTo>
                    <a:pt x="85159" y="11372"/>
                  </a:lnTo>
                  <a:lnTo>
                    <a:pt x="42070" y="40917"/>
                  </a:lnTo>
                  <a:lnTo>
                    <a:pt x="10995" y="77918"/>
                  </a:lnTo>
                  <a:lnTo>
                    <a:pt x="0" y="115593"/>
                  </a:lnTo>
                  <a:lnTo>
                    <a:pt x="327" y="125152"/>
                  </a:lnTo>
                  <a:lnTo>
                    <a:pt x="13710" y="164300"/>
                  </a:lnTo>
                  <a:lnTo>
                    <a:pt x="44555" y="202955"/>
                  </a:lnTo>
                  <a:lnTo>
                    <a:pt x="82083" y="224768"/>
                  </a:lnTo>
                  <a:lnTo>
                    <a:pt x="102197" y="228419"/>
                  </a:lnTo>
                  <a:lnTo>
                    <a:pt x="112535" y="228417"/>
                  </a:lnTo>
                  <a:lnTo>
                    <a:pt x="155148" y="216767"/>
                  </a:lnTo>
                  <a:lnTo>
                    <a:pt x="187795" y="195907"/>
                  </a:lnTo>
                  <a:lnTo>
                    <a:pt x="200465" y="185112"/>
                  </a:lnTo>
                  <a:lnTo>
                    <a:pt x="96355" y="185112"/>
                  </a:lnTo>
                  <a:lnTo>
                    <a:pt x="88100" y="183842"/>
                  </a:lnTo>
                  <a:lnTo>
                    <a:pt x="53207" y="155876"/>
                  </a:lnTo>
                  <a:lnTo>
                    <a:pt x="43142" y="129105"/>
                  </a:lnTo>
                  <a:lnTo>
                    <a:pt x="43650" y="121104"/>
                  </a:lnTo>
                  <a:lnTo>
                    <a:pt x="65452" y="84875"/>
                  </a:lnTo>
                  <a:lnTo>
                    <a:pt x="97022" y="58953"/>
                  </a:lnTo>
                  <a:lnTo>
                    <a:pt x="135217" y="44015"/>
                  </a:lnTo>
                  <a:lnTo>
                    <a:pt x="143599" y="43253"/>
                  </a:lnTo>
                  <a:lnTo>
                    <a:pt x="211893" y="43253"/>
                  </a:lnTo>
                  <a:lnTo>
                    <a:pt x="204075" y="34051"/>
                  </a:lnTo>
                  <a:lnTo>
                    <a:pt x="167473" y="7377"/>
                  </a:lnTo>
                  <a:lnTo>
                    <a:pt x="137630" y="73"/>
                  </a:lnTo>
                  <a:lnTo>
                    <a:pt x="127369" y="0"/>
                  </a:lnTo>
                  <a:close/>
                </a:path>
                <a:path w="240029" h="228600">
                  <a:moveTo>
                    <a:pt x="211893" y="43253"/>
                  </a:moveTo>
                  <a:lnTo>
                    <a:pt x="143599" y="43253"/>
                  </a:lnTo>
                  <a:lnTo>
                    <a:pt x="151727" y="44523"/>
                  </a:lnTo>
                  <a:lnTo>
                    <a:pt x="159728" y="47825"/>
                  </a:lnTo>
                  <a:lnTo>
                    <a:pt x="190446" y="78749"/>
                  </a:lnTo>
                  <a:lnTo>
                    <a:pt x="196558" y="99387"/>
                  </a:lnTo>
                  <a:lnTo>
                    <a:pt x="196050" y="107261"/>
                  </a:lnTo>
                  <a:lnTo>
                    <a:pt x="174676" y="143339"/>
                  </a:lnTo>
                  <a:lnTo>
                    <a:pt x="143519" y="169078"/>
                  </a:lnTo>
                  <a:lnTo>
                    <a:pt x="104864" y="184350"/>
                  </a:lnTo>
                  <a:lnTo>
                    <a:pt x="96355" y="185112"/>
                  </a:lnTo>
                  <a:lnTo>
                    <a:pt x="200465" y="185112"/>
                  </a:lnTo>
                  <a:lnTo>
                    <a:pt x="229046" y="150119"/>
                  </a:lnTo>
                  <a:lnTo>
                    <a:pt x="239807" y="112391"/>
                  </a:lnTo>
                  <a:lnTo>
                    <a:pt x="239436" y="102832"/>
                  </a:lnTo>
                  <a:lnTo>
                    <a:pt x="226022" y="63795"/>
                  </a:lnTo>
                  <a:lnTo>
                    <a:pt x="212433" y="43888"/>
                  </a:lnTo>
                  <a:lnTo>
                    <a:pt x="211893" y="432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84" name="object 84"/>
            <p:cNvSpPr/>
            <p:nvPr/>
          </p:nvSpPr>
          <p:spPr>
            <a:xfrm>
              <a:off x="5972593" y="6144694"/>
              <a:ext cx="240029" cy="228600"/>
            </a:xfrm>
            <a:custGeom>
              <a:avLst/>
              <a:gdLst/>
              <a:ahLst/>
              <a:cxnLst/>
              <a:rect l="l" t="t" r="r" b="b"/>
              <a:pathLst>
                <a:path w="240029" h="228600">
                  <a:moveTo>
                    <a:pt x="182080" y="65986"/>
                  </a:moveTo>
                  <a:lnTo>
                    <a:pt x="143599" y="43253"/>
                  </a:lnTo>
                  <a:lnTo>
                    <a:pt x="135217" y="44015"/>
                  </a:lnTo>
                  <a:lnTo>
                    <a:pt x="97022" y="58953"/>
                  </a:lnTo>
                  <a:lnTo>
                    <a:pt x="65452" y="84875"/>
                  </a:lnTo>
                  <a:lnTo>
                    <a:pt x="43650" y="121104"/>
                  </a:lnTo>
                  <a:lnTo>
                    <a:pt x="43142" y="129105"/>
                  </a:lnTo>
                  <a:lnTo>
                    <a:pt x="44920" y="137106"/>
                  </a:lnTo>
                  <a:lnTo>
                    <a:pt x="68716" y="173507"/>
                  </a:lnTo>
                  <a:lnTo>
                    <a:pt x="96355" y="185112"/>
                  </a:lnTo>
                  <a:lnTo>
                    <a:pt x="104864" y="184350"/>
                  </a:lnTo>
                  <a:lnTo>
                    <a:pt x="143519" y="169078"/>
                  </a:lnTo>
                  <a:lnTo>
                    <a:pt x="174676" y="143339"/>
                  </a:lnTo>
                  <a:lnTo>
                    <a:pt x="196050" y="107261"/>
                  </a:lnTo>
                  <a:lnTo>
                    <a:pt x="196558" y="99387"/>
                  </a:lnTo>
                  <a:lnTo>
                    <a:pt x="194907" y="91132"/>
                  </a:lnTo>
                  <a:lnTo>
                    <a:pt x="193170" y="84988"/>
                  </a:lnTo>
                  <a:lnTo>
                    <a:pt x="190446" y="78749"/>
                  </a:lnTo>
                  <a:lnTo>
                    <a:pt x="186745" y="72415"/>
                  </a:lnTo>
                  <a:lnTo>
                    <a:pt x="182080" y="65986"/>
                  </a:lnTo>
                  <a:close/>
                </a:path>
                <a:path w="240029" h="228600">
                  <a:moveTo>
                    <a:pt x="212433" y="43888"/>
                  </a:moveTo>
                  <a:lnTo>
                    <a:pt x="235039" y="83512"/>
                  </a:lnTo>
                  <a:lnTo>
                    <a:pt x="239807" y="112391"/>
                  </a:lnTo>
                  <a:lnTo>
                    <a:pt x="238976" y="121866"/>
                  </a:lnTo>
                  <a:lnTo>
                    <a:pt x="223355" y="159458"/>
                  </a:lnTo>
                  <a:lnTo>
                    <a:pt x="187795" y="195907"/>
                  </a:lnTo>
                  <a:lnTo>
                    <a:pt x="155148" y="216767"/>
                  </a:lnTo>
                  <a:lnTo>
                    <a:pt x="112535" y="228417"/>
                  </a:lnTo>
                  <a:lnTo>
                    <a:pt x="102197" y="228419"/>
                  </a:lnTo>
                  <a:lnTo>
                    <a:pt x="92027" y="227177"/>
                  </a:lnTo>
                  <a:lnTo>
                    <a:pt x="53542" y="210286"/>
                  </a:lnTo>
                  <a:lnTo>
                    <a:pt x="20020" y="174386"/>
                  </a:lnTo>
                  <a:lnTo>
                    <a:pt x="1869" y="134782"/>
                  </a:lnTo>
                  <a:lnTo>
                    <a:pt x="0" y="115593"/>
                  </a:lnTo>
                  <a:lnTo>
                    <a:pt x="851" y="106118"/>
                  </a:lnTo>
                  <a:lnTo>
                    <a:pt x="16853" y="68653"/>
                  </a:lnTo>
                  <a:lnTo>
                    <a:pt x="53048" y="31696"/>
                  </a:lnTo>
                  <a:lnTo>
                    <a:pt x="95847" y="6804"/>
                  </a:lnTo>
                  <a:lnTo>
                    <a:pt x="127369" y="0"/>
                  </a:lnTo>
                  <a:lnTo>
                    <a:pt x="137630" y="73"/>
                  </a:lnTo>
                  <a:lnTo>
                    <a:pt x="177000" y="12138"/>
                  </a:lnTo>
                  <a:lnTo>
                    <a:pt x="212433" y="43888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85" name="object 8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042659" y="6303314"/>
              <a:ext cx="268249" cy="281889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6106413" y="6335648"/>
              <a:ext cx="182880" cy="196850"/>
            </a:xfrm>
            <a:custGeom>
              <a:avLst/>
              <a:gdLst/>
              <a:ahLst/>
              <a:cxnLst/>
              <a:rect l="l" t="t" r="r" b="b"/>
              <a:pathLst>
                <a:path w="182879" h="196850">
                  <a:moveTo>
                    <a:pt x="52197" y="50164"/>
                  </a:moveTo>
                  <a:lnTo>
                    <a:pt x="44703" y="50164"/>
                  </a:lnTo>
                  <a:lnTo>
                    <a:pt x="30095" y="54230"/>
                  </a:lnTo>
                  <a:lnTo>
                    <a:pt x="23240" y="58293"/>
                  </a:lnTo>
                  <a:lnTo>
                    <a:pt x="10668" y="70357"/>
                  </a:lnTo>
                  <a:lnTo>
                    <a:pt x="6350" y="76326"/>
                  </a:lnTo>
                  <a:lnTo>
                    <a:pt x="3810" y="82676"/>
                  </a:lnTo>
                  <a:lnTo>
                    <a:pt x="1143" y="88900"/>
                  </a:lnTo>
                  <a:lnTo>
                    <a:pt x="0" y="95376"/>
                  </a:lnTo>
                  <a:lnTo>
                    <a:pt x="508" y="101981"/>
                  </a:lnTo>
                  <a:lnTo>
                    <a:pt x="888" y="108457"/>
                  </a:lnTo>
                  <a:lnTo>
                    <a:pt x="24336" y="145077"/>
                  </a:lnTo>
                  <a:lnTo>
                    <a:pt x="61573" y="160293"/>
                  </a:lnTo>
                  <a:lnTo>
                    <a:pt x="68452" y="160527"/>
                  </a:lnTo>
                  <a:lnTo>
                    <a:pt x="59562" y="169037"/>
                  </a:lnTo>
                  <a:lnTo>
                    <a:pt x="58420" y="170180"/>
                  </a:lnTo>
                  <a:lnTo>
                    <a:pt x="57785" y="171450"/>
                  </a:lnTo>
                  <a:lnTo>
                    <a:pt x="57785" y="174117"/>
                  </a:lnTo>
                  <a:lnTo>
                    <a:pt x="75311" y="193928"/>
                  </a:lnTo>
                  <a:lnTo>
                    <a:pt x="77215" y="195452"/>
                  </a:lnTo>
                  <a:lnTo>
                    <a:pt x="78994" y="196342"/>
                  </a:lnTo>
                  <a:lnTo>
                    <a:pt x="80518" y="196595"/>
                  </a:lnTo>
                  <a:lnTo>
                    <a:pt x="81914" y="196723"/>
                  </a:lnTo>
                  <a:lnTo>
                    <a:pt x="83185" y="196342"/>
                  </a:lnTo>
                  <a:lnTo>
                    <a:pt x="84455" y="195199"/>
                  </a:lnTo>
                  <a:lnTo>
                    <a:pt x="145745" y="136906"/>
                  </a:lnTo>
                  <a:lnTo>
                    <a:pt x="75819" y="136906"/>
                  </a:lnTo>
                  <a:lnTo>
                    <a:pt x="68834" y="136270"/>
                  </a:lnTo>
                  <a:lnTo>
                    <a:pt x="40132" y="104012"/>
                  </a:lnTo>
                  <a:lnTo>
                    <a:pt x="42418" y="98932"/>
                  </a:lnTo>
                  <a:lnTo>
                    <a:pt x="47116" y="94487"/>
                  </a:lnTo>
                  <a:lnTo>
                    <a:pt x="49911" y="91948"/>
                  </a:lnTo>
                  <a:lnTo>
                    <a:pt x="52832" y="90043"/>
                  </a:lnTo>
                  <a:lnTo>
                    <a:pt x="56007" y="89153"/>
                  </a:lnTo>
                  <a:lnTo>
                    <a:pt x="59055" y="88137"/>
                  </a:lnTo>
                  <a:lnTo>
                    <a:pt x="62484" y="88011"/>
                  </a:lnTo>
                  <a:lnTo>
                    <a:pt x="111761" y="88011"/>
                  </a:lnTo>
                  <a:lnTo>
                    <a:pt x="105344" y="81573"/>
                  </a:lnTo>
                  <a:lnTo>
                    <a:pt x="72421" y="56911"/>
                  </a:lnTo>
                  <a:lnTo>
                    <a:pt x="60198" y="52324"/>
                  </a:lnTo>
                  <a:lnTo>
                    <a:pt x="52197" y="50164"/>
                  </a:lnTo>
                  <a:close/>
                </a:path>
                <a:path w="182879" h="196850">
                  <a:moveTo>
                    <a:pt x="111761" y="88011"/>
                  </a:moveTo>
                  <a:lnTo>
                    <a:pt x="62484" y="88011"/>
                  </a:lnTo>
                  <a:lnTo>
                    <a:pt x="66166" y="88900"/>
                  </a:lnTo>
                  <a:lnTo>
                    <a:pt x="69850" y="89662"/>
                  </a:lnTo>
                  <a:lnTo>
                    <a:pt x="73787" y="91567"/>
                  </a:lnTo>
                  <a:lnTo>
                    <a:pt x="77850" y="94487"/>
                  </a:lnTo>
                  <a:lnTo>
                    <a:pt x="82041" y="97281"/>
                  </a:lnTo>
                  <a:lnTo>
                    <a:pt x="86613" y="101345"/>
                  </a:lnTo>
                  <a:lnTo>
                    <a:pt x="102870" y="118490"/>
                  </a:lnTo>
                  <a:lnTo>
                    <a:pt x="83820" y="136651"/>
                  </a:lnTo>
                  <a:lnTo>
                    <a:pt x="75819" y="136906"/>
                  </a:lnTo>
                  <a:lnTo>
                    <a:pt x="145745" y="136906"/>
                  </a:lnTo>
                  <a:lnTo>
                    <a:pt x="173928" y="107158"/>
                  </a:lnTo>
                  <a:lnTo>
                    <a:pt x="178289" y="99694"/>
                  </a:lnTo>
                  <a:lnTo>
                    <a:pt x="122809" y="99694"/>
                  </a:lnTo>
                  <a:lnTo>
                    <a:pt x="112395" y="88645"/>
                  </a:lnTo>
                  <a:lnTo>
                    <a:pt x="111761" y="88011"/>
                  </a:lnTo>
                  <a:close/>
                </a:path>
                <a:path w="182879" h="196850">
                  <a:moveTo>
                    <a:pt x="105410" y="0"/>
                  </a:moveTo>
                  <a:lnTo>
                    <a:pt x="100711" y="0"/>
                  </a:lnTo>
                  <a:lnTo>
                    <a:pt x="98551" y="507"/>
                  </a:lnTo>
                  <a:lnTo>
                    <a:pt x="94741" y="2539"/>
                  </a:lnTo>
                  <a:lnTo>
                    <a:pt x="92583" y="4190"/>
                  </a:lnTo>
                  <a:lnTo>
                    <a:pt x="89915" y="6731"/>
                  </a:lnTo>
                  <a:lnTo>
                    <a:pt x="88011" y="8508"/>
                  </a:lnTo>
                  <a:lnTo>
                    <a:pt x="86360" y="10287"/>
                  </a:lnTo>
                  <a:lnTo>
                    <a:pt x="85089" y="12064"/>
                  </a:lnTo>
                  <a:lnTo>
                    <a:pt x="83693" y="13843"/>
                  </a:lnTo>
                  <a:lnTo>
                    <a:pt x="82676" y="15493"/>
                  </a:lnTo>
                  <a:lnTo>
                    <a:pt x="81407" y="18542"/>
                  </a:lnTo>
                  <a:lnTo>
                    <a:pt x="81152" y="19812"/>
                  </a:lnTo>
                  <a:lnTo>
                    <a:pt x="81152" y="21081"/>
                  </a:lnTo>
                  <a:lnTo>
                    <a:pt x="81280" y="22351"/>
                  </a:lnTo>
                  <a:lnTo>
                    <a:pt x="81787" y="23494"/>
                  </a:lnTo>
                  <a:lnTo>
                    <a:pt x="82676" y="24383"/>
                  </a:lnTo>
                  <a:lnTo>
                    <a:pt x="83947" y="25781"/>
                  </a:lnTo>
                  <a:lnTo>
                    <a:pt x="86106" y="26924"/>
                  </a:lnTo>
                  <a:lnTo>
                    <a:pt x="89408" y="27939"/>
                  </a:lnTo>
                  <a:lnTo>
                    <a:pt x="92583" y="28956"/>
                  </a:lnTo>
                  <a:lnTo>
                    <a:pt x="96393" y="30352"/>
                  </a:lnTo>
                  <a:lnTo>
                    <a:pt x="100837" y="32257"/>
                  </a:lnTo>
                  <a:lnTo>
                    <a:pt x="105283" y="34036"/>
                  </a:lnTo>
                  <a:lnTo>
                    <a:pt x="137033" y="59817"/>
                  </a:lnTo>
                  <a:lnTo>
                    <a:pt x="138684" y="63373"/>
                  </a:lnTo>
                  <a:lnTo>
                    <a:pt x="140462" y="66801"/>
                  </a:lnTo>
                  <a:lnTo>
                    <a:pt x="141077" y="69572"/>
                  </a:lnTo>
                  <a:lnTo>
                    <a:pt x="141097" y="73532"/>
                  </a:lnTo>
                  <a:lnTo>
                    <a:pt x="140843" y="76834"/>
                  </a:lnTo>
                  <a:lnTo>
                    <a:pt x="139700" y="80137"/>
                  </a:lnTo>
                  <a:lnTo>
                    <a:pt x="137795" y="83312"/>
                  </a:lnTo>
                  <a:lnTo>
                    <a:pt x="135889" y="86613"/>
                  </a:lnTo>
                  <a:lnTo>
                    <a:pt x="133096" y="89788"/>
                  </a:lnTo>
                  <a:lnTo>
                    <a:pt x="122809" y="99694"/>
                  </a:lnTo>
                  <a:lnTo>
                    <a:pt x="178289" y="99694"/>
                  </a:lnTo>
                  <a:lnTo>
                    <a:pt x="181101" y="94614"/>
                  </a:lnTo>
                  <a:lnTo>
                    <a:pt x="182880" y="87249"/>
                  </a:lnTo>
                  <a:lnTo>
                    <a:pt x="182372" y="72517"/>
                  </a:lnTo>
                  <a:lnTo>
                    <a:pt x="162875" y="38502"/>
                  </a:lnTo>
                  <a:lnTo>
                    <a:pt x="131825" y="11430"/>
                  </a:lnTo>
                  <a:lnTo>
                    <a:pt x="126873" y="8762"/>
                  </a:lnTo>
                  <a:lnTo>
                    <a:pt x="121793" y="5968"/>
                  </a:lnTo>
                  <a:lnTo>
                    <a:pt x="117221" y="3809"/>
                  </a:lnTo>
                  <a:lnTo>
                    <a:pt x="112902" y="2286"/>
                  </a:lnTo>
                  <a:lnTo>
                    <a:pt x="108712" y="762"/>
                  </a:lnTo>
                  <a:lnTo>
                    <a:pt x="1054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87" name="object 87"/>
            <p:cNvSpPr/>
            <p:nvPr/>
          </p:nvSpPr>
          <p:spPr>
            <a:xfrm>
              <a:off x="6106413" y="6335648"/>
              <a:ext cx="182880" cy="196850"/>
            </a:xfrm>
            <a:custGeom>
              <a:avLst/>
              <a:gdLst/>
              <a:ahLst/>
              <a:cxnLst/>
              <a:rect l="l" t="t" r="r" b="b"/>
              <a:pathLst>
                <a:path w="182879" h="196850">
                  <a:moveTo>
                    <a:pt x="91439" y="106425"/>
                  </a:moveTo>
                  <a:lnTo>
                    <a:pt x="86613" y="101345"/>
                  </a:lnTo>
                  <a:lnTo>
                    <a:pt x="82041" y="97281"/>
                  </a:lnTo>
                  <a:lnTo>
                    <a:pt x="77850" y="94487"/>
                  </a:lnTo>
                  <a:lnTo>
                    <a:pt x="73787" y="91567"/>
                  </a:lnTo>
                  <a:lnTo>
                    <a:pt x="69850" y="89662"/>
                  </a:lnTo>
                  <a:lnTo>
                    <a:pt x="66166" y="88900"/>
                  </a:lnTo>
                  <a:lnTo>
                    <a:pt x="62484" y="88011"/>
                  </a:lnTo>
                  <a:lnTo>
                    <a:pt x="59055" y="88137"/>
                  </a:lnTo>
                  <a:lnTo>
                    <a:pt x="56007" y="89153"/>
                  </a:lnTo>
                  <a:lnTo>
                    <a:pt x="52832" y="90043"/>
                  </a:lnTo>
                  <a:lnTo>
                    <a:pt x="49911" y="91948"/>
                  </a:lnTo>
                  <a:lnTo>
                    <a:pt x="47116" y="94487"/>
                  </a:lnTo>
                  <a:lnTo>
                    <a:pt x="42418" y="98932"/>
                  </a:lnTo>
                  <a:lnTo>
                    <a:pt x="40132" y="104012"/>
                  </a:lnTo>
                  <a:lnTo>
                    <a:pt x="40259" y="109474"/>
                  </a:lnTo>
                  <a:lnTo>
                    <a:pt x="40386" y="115062"/>
                  </a:lnTo>
                  <a:lnTo>
                    <a:pt x="75819" y="136906"/>
                  </a:lnTo>
                  <a:lnTo>
                    <a:pt x="83820" y="136651"/>
                  </a:lnTo>
                  <a:lnTo>
                    <a:pt x="102870" y="118490"/>
                  </a:lnTo>
                  <a:lnTo>
                    <a:pt x="91439" y="106425"/>
                  </a:lnTo>
                  <a:close/>
                </a:path>
                <a:path w="182879" h="196850">
                  <a:moveTo>
                    <a:pt x="156972" y="32003"/>
                  </a:moveTo>
                  <a:lnTo>
                    <a:pt x="180086" y="64896"/>
                  </a:lnTo>
                  <a:lnTo>
                    <a:pt x="182625" y="79882"/>
                  </a:lnTo>
                  <a:lnTo>
                    <a:pt x="182880" y="87249"/>
                  </a:lnTo>
                  <a:lnTo>
                    <a:pt x="159765" y="123570"/>
                  </a:lnTo>
                  <a:lnTo>
                    <a:pt x="84455" y="195199"/>
                  </a:lnTo>
                  <a:lnTo>
                    <a:pt x="81914" y="196723"/>
                  </a:lnTo>
                  <a:lnTo>
                    <a:pt x="80518" y="196595"/>
                  </a:lnTo>
                  <a:lnTo>
                    <a:pt x="78994" y="196342"/>
                  </a:lnTo>
                  <a:lnTo>
                    <a:pt x="77215" y="195452"/>
                  </a:lnTo>
                  <a:lnTo>
                    <a:pt x="75311" y="193928"/>
                  </a:lnTo>
                  <a:lnTo>
                    <a:pt x="73278" y="192405"/>
                  </a:lnTo>
                  <a:lnTo>
                    <a:pt x="57785" y="174117"/>
                  </a:lnTo>
                  <a:lnTo>
                    <a:pt x="57785" y="172719"/>
                  </a:lnTo>
                  <a:lnTo>
                    <a:pt x="57785" y="171450"/>
                  </a:lnTo>
                  <a:lnTo>
                    <a:pt x="58420" y="170180"/>
                  </a:lnTo>
                  <a:lnTo>
                    <a:pt x="59562" y="169037"/>
                  </a:lnTo>
                  <a:lnTo>
                    <a:pt x="68452" y="160527"/>
                  </a:lnTo>
                  <a:lnTo>
                    <a:pt x="61573" y="160293"/>
                  </a:lnTo>
                  <a:lnTo>
                    <a:pt x="24336" y="145077"/>
                  </a:lnTo>
                  <a:lnTo>
                    <a:pt x="888" y="108457"/>
                  </a:lnTo>
                  <a:lnTo>
                    <a:pt x="508" y="101981"/>
                  </a:lnTo>
                  <a:lnTo>
                    <a:pt x="0" y="95376"/>
                  </a:lnTo>
                  <a:lnTo>
                    <a:pt x="1143" y="88900"/>
                  </a:lnTo>
                  <a:lnTo>
                    <a:pt x="3810" y="82676"/>
                  </a:lnTo>
                  <a:lnTo>
                    <a:pt x="6350" y="76326"/>
                  </a:lnTo>
                  <a:lnTo>
                    <a:pt x="10668" y="70357"/>
                  </a:lnTo>
                  <a:lnTo>
                    <a:pt x="16763" y="64515"/>
                  </a:lnTo>
                  <a:lnTo>
                    <a:pt x="23240" y="58293"/>
                  </a:lnTo>
                  <a:lnTo>
                    <a:pt x="30099" y="54228"/>
                  </a:lnTo>
                  <a:lnTo>
                    <a:pt x="37464" y="52196"/>
                  </a:lnTo>
                  <a:lnTo>
                    <a:pt x="44703" y="50164"/>
                  </a:lnTo>
                  <a:lnTo>
                    <a:pt x="52197" y="50164"/>
                  </a:lnTo>
                  <a:lnTo>
                    <a:pt x="60198" y="52324"/>
                  </a:lnTo>
                  <a:lnTo>
                    <a:pt x="98472" y="75215"/>
                  </a:lnTo>
                  <a:lnTo>
                    <a:pt x="122809" y="99694"/>
                  </a:lnTo>
                  <a:lnTo>
                    <a:pt x="129539" y="93218"/>
                  </a:lnTo>
                  <a:lnTo>
                    <a:pt x="133096" y="89788"/>
                  </a:lnTo>
                  <a:lnTo>
                    <a:pt x="135889" y="86613"/>
                  </a:lnTo>
                  <a:lnTo>
                    <a:pt x="137795" y="83312"/>
                  </a:lnTo>
                  <a:lnTo>
                    <a:pt x="139700" y="80137"/>
                  </a:lnTo>
                  <a:lnTo>
                    <a:pt x="140843" y="76834"/>
                  </a:lnTo>
                  <a:lnTo>
                    <a:pt x="141097" y="73532"/>
                  </a:lnTo>
                  <a:lnTo>
                    <a:pt x="141224" y="70231"/>
                  </a:lnTo>
                  <a:lnTo>
                    <a:pt x="140462" y="66801"/>
                  </a:lnTo>
                  <a:lnTo>
                    <a:pt x="138684" y="63373"/>
                  </a:lnTo>
                  <a:lnTo>
                    <a:pt x="137033" y="59817"/>
                  </a:lnTo>
                  <a:lnTo>
                    <a:pt x="115188" y="39496"/>
                  </a:lnTo>
                  <a:lnTo>
                    <a:pt x="110109" y="36449"/>
                  </a:lnTo>
                  <a:lnTo>
                    <a:pt x="105283" y="34036"/>
                  </a:lnTo>
                  <a:lnTo>
                    <a:pt x="100837" y="32257"/>
                  </a:lnTo>
                  <a:lnTo>
                    <a:pt x="96393" y="30352"/>
                  </a:lnTo>
                  <a:lnTo>
                    <a:pt x="92583" y="28956"/>
                  </a:lnTo>
                  <a:lnTo>
                    <a:pt x="89408" y="27939"/>
                  </a:lnTo>
                  <a:lnTo>
                    <a:pt x="86106" y="26924"/>
                  </a:lnTo>
                  <a:lnTo>
                    <a:pt x="83947" y="25781"/>
                  </a:lnTo>
                  <a:lnTo>
                    <a:pt x="82676" y="24383"/>
                  </a:lnTo>
                  <a:lnTo>
                    <a:pt x="81787" y="23494"/>
                  </a:lnTo>
                  <a:lnTo>
                    <a:pt x="81280" y="22351"/>
                  </a:lnTo>
                  <a:lnTo>
                    <a:pt x="81152" y="21081"/>
                  </a:lnTo>
                  <a:lnTo>
                    <a:pt x="81152" y="19812"/>
                  </a:lnTo>
                  <a:lnTo>
                    <a:pt x="85089" y="12064"/>
                  </a:lnTo>
                  <a:lnTo>
                    <a:pt x="86360" y="10287"/>
                  </a:lnTo>
                  <a:lnTo>
                    <a:pt x="88011" y="8508"/>
                  </a:lnTo>
                  <a:lnTo>
                    <a:pt x="89915" y="6731"/>
                  </a:lnTo>
                  <a:lnTo>
                    <a:pt x="92583" y="4190"/>
                  </a:lnTo>
                  <a:lnTo>
                    <a:pt x="94741" y="2539"/>
                  </a:lnTo>
                  <a:lnTo>
                    <a:pt x="96647" y="1524"/>
                  </a:lnTo>
                  <a:lnTo>
                    <a:pt x="98551" y="507"/>
                  </a:lnTo>
                  <a:lnTo>
                    <a:pt x="100711" y="0"/>
                  </a:lnTo>
                  <a:lnTo>
                    <a:pt x="102997" y="0"/>
                  </a:lnTo>
                  <a:lnTo>
                    <a:pt x="105410" y="0"/>
                  </a:lnTo>
                  <a:lnTo>
                    <a:pt x="108712" y="762"/>
                  </a:lnTo>
                  <a:lnTo>
                    <a:pt x="112902" y="2286"/>
                  </a:lnTo>
                  <a:lnTo>
                    <a:pt x="117221" y="3809"/>
                  </a:lnTo>
                  <a:lnTo>
                    <a:pt x="121793" y="5968"/>
                  </a:lnTo>
                  <a:lnTo>
                    <a:pt x="126873" y="8762"/>
                  </a:lnTo>
                  <a:lnTo>
                    <a:pt x="131825" y="11430"/>
                  </a:lnTo>
                  <a:lnTo>
                    <a:pt x="136906" y="14858"/>
                  </a:lnTo>
                  <a:lnTo>
                    <a:pt x="142112" y="18668"/>
                  </a:lnTo>
                  <a:lnTo>
                    <a:pt x="147320" y="22606"/>
                  </a:lnTo>
                  <a:lnTo>
                    <a:pt x="152273" y="27050"/>
                  </a:lnTo>
                  <a:lnTo>
                    <a:pt x="156972" y="32003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pic>
          <p:nvPicPr>
            <p:cNvPr id="88" name="object 8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158483" y="6356642"/>
              <a:ext cx="292671" cy="355053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6221983" y="6388226"/>
              <a:ext cx="208279" cy="270510"/>
            </a:xfrm>
            <a:custGeom>
              <a:avLst/>
              <a:gdLst/>
              <a:ahLst/>
              <a:cxnLst/>
              <a:rect l="l" t="t" r="r" b="b"/>
              <a:pathLst>
                <a:path w="208279" h="270509">
                  <a:moveTo>
                    <a:pt x="155701" y="0"/>
                  </a:moveTo>
                  <a:lnTo>
                    <a:pt x="153542" y="508"/>
                  </a:lnTo>
                  <a:lnTo>
                    <a:pt x="152526" y="1016"/>
                  </a:lnTo>
                  <a:lnTo>
                    <a:pt x="507" y="173990"/>
                  </a:lnTo>
                  <a:lnTo>
                    <a:pt x="0" y="175006"/>
                  </a:lnTo>
                  <a:lnTo>
                    <a:pt x="0" y="177292"/>
                  </a:lnTo>
                  <a:lnTo>
                    <a:pt x="30099" y="203835"/>
                  </a:lnTo>
                  <a:lnTo>
                    <a:pt x="32385" y="203454"/>
                  </a:lnTo>
                  <a:lnTo>
                    <a:pt x="33274" y="202819"/>
                  </a:lnTo>
                  <a:lnTo>
                    <a:pt x="88011" y="140589"/>
                  </a:lnTo>
                  <a:lnTo>
                    <a:pt x="72389" y="238887"/>
                  </a:lnTo>
                  <a:lnTo>
                    <a:pt x="100711" y="268478"/>
                  </a:lnTo>
                  <a:lnTo>
                    <a:pt x="105282" y="270129"/>
                  </a:lnTo>
                  <a:lnTo>
                    <a:pt x="108330" y="269113"/>
                  </a:lnTo>
                  <a:lnTo>
                    <a:pt x="127126" y="162306"/>
                  </a:lnTo>
                  <a:lnTo>
                    <a:pt x="195071" y="153543"/>
                  </a:lnTo>
                  <a:lnTo>
                    <a:pt x="208152" y="144018"/>
                  </a:lnTo>
                  <a:lnTo>
                    <a:pt x="207644" y="142621"/>
                  </a:lnTo>
                  <a:lnTo>
                    <a:pt x="177926" y="116459"/>
                  </a:lnTo>
                  <a:lnTo>
                    <a:pt x="176275" y="116078"/>
                  </a:lnTo>
                  <a:lnTo>
                    <a:pt x="173100" y="116078"/>
                  </a:lnTo>
                  <a:lnTo>
                    <a:pt x="94995" y="132715"/>
                  </a:lnTo>
                  <a:lnTo>
                    <a:pt x="185419" y="29972"/>
                  </a:lnTo>
                  <a:lnTo>
                    <a:pt x="185800" y="28956"/>
                  </a:lnTo>
                  <a:lnTo>
                    <a:pt x="185927" y="26670"/>
                  </a:lnTo>
                  <a:lnTo>
                    <a:pt x="185546" y="25273"/>
                  </a:lnTo>
                  <a:lnTo>
                    <a:pt x="157225" y="254"/>
                  </a:lnTo>
                  <a:lnTo>
                    <a:pt x="1557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90" name="object 90"/>
            <p:cNvSpPr/>
            <p:nvPr/>
          </p:nvSpPr>
          <p:spPr>
            <a:xfrm>
              <a:off x="6221983" y="6388226"/>
              <a:ext cx="208279" cy="270510"/>
            </a:xfrm>
            <a:custGeom>
              <a:avLst/>
              <a:gdLst/>
              <a:ahLst/>
              <a:cxnLst/>
              <a:rect l="l" t="t" r="r" b="b"/>
              <a:pathLst>
                <a:path w="208279" h="270509">
                  <a:moveTo>
                    <a:pt x="173100" y="10795"/>
                  </a:moveTo>
                  <a:lnTo>
                    <a:pt x="176275" y="13589"/>
                  </a:lnTo>
                  <a:lnTo>
                    <a:pt x="178815" y="16002"/>
                  </a:lnTo>
                  <a:lnTo>
                    <a:pt x="180720" y="18161"/>
                  </a:lnTo>
                  <a:lnTo>
                    <a:pt x="182625" y="20193"/>
                  </a:lnTo>
                  <a:lnTo>
                    <a:pt x="183895" y="22098"/>
                  </a:lnTo>
                  <a:lnTo>
                    <a:pt x="184785" y="23622"/>
                  </a:lnTo>
                  <a:lnTo>
                    <a:pt x="185546" y="25273"/>
                  </a:lnTo>
                  <a:lnTo>
                    <a:pt x="185927" y="26670"/>
                  </a:lnTo>
                  <a:lnTo>
                    <a:pt x="185927" y="27812"/>
                  </a:lnTo>
                  <a:lnTo>
                    <a:pt x="185800" y="28956"/>
                  </a:lnTo>
                  <a:lnTo>
                    <a:pt x="185419" y="29972"/>
                  </a:lnTo>
                  <a:lnTo>
                    <a:pt x="184657" y="30861"/>
                  </a:lnTo>
                  <a:lnTo>
                    <a:pt x="94995" y="132715"/>
                  </a:lnTo>
                  <a:lnTo>
                    <a:pt x="169925" y="116712"/>
                  </a:lnTo>
                  <a:lnTo>
                    <a:pt x="171576" y="116331"/>
                  </a:lnTo>
                  <a:lnTo>
                    <a:pt x="173100" y="116078"/>
                  </a:lnTo>
                  <a:lnTo>
                    <a:pt x="174751" y="116078"/>
                  </a:lnTo>
                  <a:lnTo>
                    <a:pt x="176275" y="116078"/>
                  </a:lnTo>
                  <a:lnTo>
                    <a:pt x="177926" y="116459"/>
                  </a:lnTo>
                  <a:lnTo>
                    <a:pt x="179704" y="117348"/>
                  </a:lnTo>
                  <a:lnTo>
                    <a:pt x="181610" y="118110"/>
                  </a:lnTo>
                  <a:lnTo>
                    <a:pt x="183641" y="119380"/>
                  </a:lnTo>
                  <a:lnTo>
                    <a:pt x="185927" y="121031"/>
                  </a:lnTo>
                  <a:lnTo>
                    <a:pt x="188340" y="122681"/>
                  </a:lnTo>
                  <a:lnTo>
                    <a:pt x="191135" y="124968"/>
                  </a:lnTo>
                  <a:lnTo>
                    <a:pt x="194437" y="127889"/>
                  </a:lnTo>
                  <a:lnTo>
                    <a:pt x="197612" y="130683"/>
                  </a:lnTo>
                  <a:lnTo>
                    <a:pt x="200278" y="133096"/>
                  </a:lnTo>
                  <a:lnTo>
                    <a:pt x="202183" y="135381"/>
                  </a:lnTo>
                  <a:lnTo>
                    <a:pt x="204215" y="137541"/>
                  </a:lnTo>
                  <a:lnTo>
                    <a:pt x="205739" y="139319"/>
                  </a:lnTo>
                  <a:lnTo>
                    <a:pt x="206755" y="140970"/>
                  </a:lnTo>
                  <a:lnTo>
                    <a:pt x="207644" y="142621"/>
                  </a:lnTo>
                  <a:lnTo>
                    <a:pt x="208152" y="144018"/>
                  </a:lnTo>
                  <a:lnTo>
                    <a:pt x="208025" y="145034"/>
                  </a:lnTo>
                  <a:lnTo>
                    <a:pt x="208025" y="146177"/>
                  </a:lnTo>
                  <a:lnTo>
                    <a:pt x="202056" y="151511"/>
                  </a:lnTo>
                  <a:lnTo>
                    <a:pt x="200151" y="152400"/>
                  </a:lnTo>
                  <a:lnTo>
                    <a:pt x="197865" y="153035"/>
                  </a:lnTo>
                  <a:lnTo>
                    <a:pt x="195071" y="153543"/>
                  </a:lnTo>
                  <a:lnTo>
                    <a:pt x="127126" y="162306"/>
                  </a:lnTo>
                  <a:lnTo>
                    <a:pt x="113029" y="257683"/>
                  </a:lnTo>
                  <a:lnTo>
                    <a:pt x="112521" y="260223"/>
                  </a:lnTo>
                  <a:lnTo>
                    <a:pt x="112013" y="262509"/>
                  </a:lnTo>
                  <a:lnTo>
                    <a:pt x="111378" y="264160"/>
                  </a:lnTo>
                  <a:lnTo>
                    <a:pt x="110743" y="265811"/>
                  </a:lnTo>
                  <a:lnTo>
                    <a:pt x="109981" y="267208"/>
                  </a:lnTo>
                  <a:lnTo>
                    <a:pt x="109092" y="268224"/>
                  </a:lnTo>
                  <a:lnTo>
                    <a:pt x="108330" y="269113"/>
                  </a:lnTo>
                  <a:lnTo>
                    <a:pt x="107314" y="269621"/>
                  </a:lnTo>
                  <a:lnTo>
                    <a:pt x="106299" y="269875"/>
                  </a:lnTo>
                  <a:lnTo>
                    <a:pt x="105282" y="270129"/>
                  </a:lnTo>
                  <a:lnTo>
                    <a:pt x="103886" y="269875"/>
                  </a:lnTo>
                  <a:lnTo>
                    <a:pt x="102362" y="269113"/>
                  </a:lnTo>
                  <a:lnTo>
                    <a:pt x="100711" y="268478"/>
                  </a:lnTo>
                  <a:lnTo>
                    <a:pt x="74549" y="244856"/>
                  </a:lnTo>
                  <a:lnTo>
                    <a:pt x="73405" y="243205"/>
                  </a:lnTo>
                  <a:lnTo>
                    <a:pt x="72770" y="241681"/>
                  </a:lnTo>
                  <a:lnTo>
                    <a:pt x="72643" y="240284"/>
                  </a:lnTo>
                  <a:lnTo>
                    <a:pt x="72389" y="238887"/>
                  </a:lnTo>
                  <a:lnTo>
                    <a:pt x="72516" y="237363"/>
                  </a:lnTo>
                  <a:lnTo>
                    <a:pt x="72898" y="235712"/>
                  </a:lnTo>
                  <a:lnTo>
                    <a:pt x="88011" y="140589"/>
                  </a:lnTo>
                  <a:lnTo>
                    <a:pt x="34036" y="202056"/>
                  </a:lnTo>
                  <a:lnTo>
                    <a:pt x="33274" y="202819"/>
                  </a:lnTo>
                  <a:lnTo>
                    <a:pt x="32385" y="203454"/>
                  </a:lnTo>
                  <a:lnTo>
                    <a:pt x="31241" y="203581"/>
                  </a:lnTo>
                  <a:lnTo>
                    <a:pt x="30099" y="203835"/>
                  </a:lnTo>
                  <a:lnTo>
                    <a:pt x="21336" y="199390"/>
                  </a:lnTo>
                  <a:lnTo>
                    <a:pt x="19050" y="197866"/>
                  </a:lnTo>
                  <a:lnTo>
                    <a:pt x="16255" y="195580"/>
                  </a:lnTo>
                  <a:lnTo>
                    <a:pt x="13080" y="192786"/>
                  </a:lnTo>
                  <a:lnTo>
                    <a:pt x="9778" y="189992"/>
                  </a:lnTo>
                  <a:lnTo>
                    <a:pt x="1269" y="180086"/>
                  </a:lnTo>
                  <a:lnTo>
                    <a:pt x="380" y="178562"/>
                  </a:lnTo>
                  <a:lnTo>
                    <a:pt x="0" y="177292"/>
                  </a:lnTo>
                  <a:lnTo>
                    <a:pt x="0" y="176149"/>
                  </a:lnTo>
                  <a:lnTo>
                    <a:pt x="0" y="175006"/>
                  </a:lnTo>
                  <a:lnTo>
                    <a:pt x="507" y="173990"/>
                  </a:lnTo>
                  <a:lnTo>
                    <a:pt x="1269" y="173100"/>
                  </a:lnTo>
                  <a:lnTo>
                    <a:pt x="151764" y="1905"/>
                  </a:lnTo>
                  <a:lnTo>
                    <a:pt x="152526" y="1016"/>
                  </a:lnTo>
                  <a:lnTo>
                    <a:pt x="153542" y="508"/>
                  </a:lnTo>
                  <a:lnTo>
                    <a:pt x="154686" y="254"/>
                  </a:lnTo>
                  <a:lnTo>
                    <a:pt x="155701" y="0"/>
                  </a:lnTo>
                  <a:lnTo>
                    <a:pt x="157225" y="254"/>
                  </a:lnTo>
                  <a:lnTo>
                    <a:pt x="158876" y="889"/>
                  </a:lnTo>
                  <a:lnTo>
                    <a:pt x="160527" y="1524"/>
                  </a:lnTo>
                  <a:lnTo>
                    <a:pt x="162560" y="2667"/>
                  </a:lnTo>
                  <a:lnTo>
                    <a:pt x="164845" y="4191"/>
                  </a:lnTo>
                  <a:lnTo>
                    <a:pt x="167131" y="5715"/>
                  </a:lnTo>
                  <a:lnTo>
                    <a:pt x="169925" y="8000"/>
                  </a:lnTo>
                  <a:lnTo>
                    <a:pt x="173100" y="10795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2">
            <a:extLst>
              <a:ext uri="{FF2B5EF4-FFF2-40B4-BE49-F238E27FC236}">
                <a16:creationId xmlns:a16="http://schemas.microsoft.com/office/drawing/2014/main" id="{5B93CB03-0CE5-4CF5-B8B5-8DF4022B4A61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3175"/>
            <a:ext cx="9142413" cy="54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9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2">
            <a:extLst>
              <a:ext uri="{FF2B5EF4-FFF2-40B4-BE49-F238E27FC236}">
                <a16:creationId xmlns:a16="http://schemas.microsoft.com/office/drawing/2014/main" id="{19348B15-BD1E-4E93-8196-E7486416202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518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3AE22B-4BA3-AD90-18B5-B74D9945175D}"/>
              </a:ext>
            </a:extLst>
          </p:cNvPr>
          <p:cNvSpPr txBox="1"/>
          <p:nvPr/>
        </p:nvSpPr>
        <p:spPr>
          <a:xfrm>
            <a:off x="332162" y="3048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Fire Station Site </a:t>
            </a:r>
          </a:p>
          <a:p>
            <a:pPr algn="ctr"/>
            <a:r>
              <a:rPr lang="en-US" sz="3200" dirty="0"/>
              <a:t>100 ft Tower</a:t>
            </a:r>
          </a:p>
        </p:txBody>
      </p:sp>
    </p:spTree>
    <p:extLst>
      <p:ext uri="{BB962C8B-B14F-4D97-AF65-F5344CB8AC3E}">
        <p14:creationId xmlns:p14="http://schemas.microsoft.com/office/powerpoint/2010/main" val="2774425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857251"/>
            <a:ext cx="9143999" cy="514349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4350" y="304800"/>
            <a:ext cx="7867650" cy="623569"/>
          </a:xfrm>
          <a:prstGeom prst="rect">
            <a:avLst/>
          </a:prstGeom>
        </p:spPr>
        <p:txBody>
          <a:bodyPr vert="horz" wrap="square" lIns="0" tIns="7938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sz="2000" dirty="0">
                <a:latin typeface="Calibri"/>
                <a:cs typeface="Calibri"/>
              </a:rPr>
              <a:t>PROPOSED</a:t>
            </a:r>
            <a:r>
              <a:rPr sz="2000" spc="-31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150’</a:t>
            </a:r>
            <a:r>
              <a:rPr sz="2000" spc="-13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HIGH </a:t>
            </a:r>
            <a:r>
              <a:rPr sz="2000" spc="-6" dirty="0">
                <a:latin typeface="Calibri"/>
                <a:cs typeface="Calibri"/>
              </a:rPr>
              <a:t>TOWER</a:t>
            </a:r>
            <a:endParaRPr sz="2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WITH</a:t>
            </a:r>
            <a:r>
              <a:rPr sz="2000" spc="-19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VERIZON</a:t>
            </a:r>
            <a:r>
              <a:rPr sz="2000" spc="-22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WIRELESS</a:t>
            </a:r>
            <a:r>
              <a:rPr sz="2000" spc="-22" dirty="0">
                <a:latin typeface="Calibri"/>
                <a:cs typeface="Calibri"/>
              </a:rPr>
              <a:t> </a:t>
            </a:r>
            <a:r>
              <a:rPr sz="2000" spc="-6" dirty="0">
                <a:latin typeface="Calibri"/>
                <a:cs typeface="Calibri"/>
              </a:rPr>
              <a:t>ANTENNAS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34A912-5503-4A8E-BF17-291771610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7C0137-C4F0-E7A0-6A97-60FEF424592A}"/>
              </a:ext>
            </a:extLst>
          </p:cNvPr>
          <p:cNvSpPr txBox="1"/>
          <p:nvPr/>
        </p:nvSpPr>
        <p:spPr>
          <a:xfrm>
            <a:off x="381000" y="310634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Davis/Dove Rd Intersection  </a:t>
            </a:r>
          </a:p>
          <a:p>
            <a:pPr algn="ctr"/>
            <a:r>
              <a:rPr lang="en-US" sz="2800" dirty="0"/>
              <a:t>100 ft Tower</a:t>
            </a:r>
          </a:p>
        </p:txBody>
      </p:sp>
    </p:spTree>
    <p:extLst>
      <p:ext uri="{BB962C8B-B14F-4D97-AF65-F5344CB8AC3E}">
        <p14:creationId xmlns:p14="http://schemas.microsoft.com/office/powerpoint/2010/main" val="2514539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685800"/>
            <a:ext cx="9144000" cy="51434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857250"/>
            <a:ext cx="1746250" cy="365919"/>
          </a:xfrm>
          <a:custGeom>
            <a:avLst/>
            <a:gdLst/>
            <a:ahLst/>
            <a:cxnLst/>
            <a:rect l="l" t="t" r="r" b="b"/>
            <a:pathLst>
              <a:path w="2794000" h="585470">
                <a:moveTo>
                  <a:pt x="2793492" y="0"/>
                </a:moveTo>
                <a:lnTo>
                  <a:pt x="0" y="0"/>
                </a:lnTo>
                <a:lnTo>
                  <a:pt x="0" y="585216"/>
                </a:lnTo>
                <a:lnTo>
                  <a:pt x="2793492" y="585216"/>
                </a:lnTo>
                <a:lnTo>
                  <a:pt x="27934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25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920E-4AD6-FD6E-7092-227356FD7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0" y="609600"/>
            <a:ext cx="7543800" cy="1542196"/>
          </a:xfrm>
        </p:spPr>
        <p:txBody>
          <a:bodyPr>
            <a:normAutofit/>
          </a:bodyPr>
          <a:lstStyle/>
          <a:p>
            <a:r>
              <a:rPr lang="en-US" sz="3100" dirty="0"/>
              <a:t>PROPOSED 150’ HIGH TOWER</a:t>
            </a:r>
            <a:br>
              <a:rPr lang="en-US" sz="3100" dirty="0"/>
            </a:br>
            <a:r>
              <a:rPr lang="en-US" sz="3100" dirty="0"/>
              <a:t>WITH VERIZON WIRELESS ANTENNAS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304800"/>
            <a:ext cx="8181975" cy="10588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Fidelity Parking Garage 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9AB61-6925-4612-8224-E1EACBE57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22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4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857250"/>
            <a:ext cx="1746250" cy="365919"/>
          </a:xfrm>
          <a:custGeom>
            <a:avLst/>
            <a:gdLst/>
            <a:ahLst/>
            <a:cxnLst/>
            <a:rect l="l" t="t" r="r" b="b"/>
            <a:pathLst>
              <a:path w="2794000" h="585470">
                <a:moveTo>
                  <a:pt x="2793492" y="0"/>
                </a:moveTo>
                <a:lnTo>
                  <a:pt x="0" y="0"/>
                </a:lnTo>
                <a:lnTo>
                  <a:pt x="0" y="585216"/>
                </a:lnTo>
                <a:lnTo>
                  <a:pt x="2793492" y="585216"/>
                </a:lnTo>
                <a:lnTo>
                  <a:pt x="27934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25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8600" y="419257"/>
            <a:ext cx="8077200" cy="1485743"/>
          </a:xfrm>
          <a:prstGeom prst="rect">
            <a:avLst/>
          </a:prstGeom>
        </p:spPr>
        <p:txBody>
          <a:bodyPr vert="horz" wrap="square" lIns="0" tIns="8334" rIns="0" bIns="0" rtlCol="0" anchor="b">
            <a:spAutoFit/>
          </a:bodyPr>
          <a:lstStyle/>
          <a:p>
            <a:pPr marL="7938" algn="ctr">
              <a:lnSpc>
                <a:spcPct val="100000"/>
              </a:lnSpc>
              <a:spcBef>
                <a:spcPts val="66"/>
              </a:spcBef>
            </a:pPr>
            <a:r>
              <a:rPr lang="en-US" sz="2400" spc="-6" dirty="0"/>
              <a:t>PROPOSED 150’ HIGH TOWER</a:t>
            </a:r>
            <a:br>
              <a:rPr lang="en-US" sz="2400" spc="-6" dirty="0"/>
            </a:br>
            <a:r>
              <a:rPr lang="en-US" sz="2400" spc="-6" dirty="0"/>
              <a:t>WITH VERIZON WIRELESS ANTENNAS</a:t>
            </a:r>
            <a:br>
              <a:rPr lang="en-US" spc="-6" dirty="0"/>
            </a:br>
            <a:endParaRPr spc="-6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9200"/>
            <a:ext cx="9144000" cy="5143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5E73C7-F921-7E82-5014-E5B0BC978ECC}"/>
              </a:ext>
            </a:extLst>
          </p:cNvPr>
          <p:cNvSpPr txBox="1"/>
          <p:nvPr/>
        </p:nvSpPr>
        <p:spPr>
          <a:xfrm>
            <a:off x="266700" y="310635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Post Oak/Davis Blvd. Roundabout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32348"/>
            <a:ext cx="8448675" cy="481949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857250"/>
            <a:ext cx="6252369" cy="365919"/>
          </a:xfrm>
          <a:custGeom>
            <a:avLst/>
            <a:gdLst/>
            <a:ahLst/>
            <a:cxnLst/>
            <a:rect l="l" t="t" r="r" b="b"/>
            <a:pathLst>
              <a:path w="10003790" h="585470">
                <a:moveTo>
                  <a:pt x="10003536" y="0"/>
                </a:moveTo>
                <a:lnTo>
                  <a:pt x="0" y="0"/>
                </a:lnTo>
                <a:lnTo>
                  <a:pt x="0" y="585216"/>
                </a:lnTo>
                <a:lnTo>
                  <a:pt x="10003536" y="585216"/>
                </a:lnTo>
                <a:lnTo>
                  <a:pt x="100035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25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3400" y="666669"/>
            <a:ext cx="8401050" cy="747079"/>
          </a:xfrm>
          <a:prstGeom prst="rect">
            <a:avLst/>
          </a:prstGeom>
        </p:spPr>
        <p:txBody>
          <a:bodyPr vert="horz" wrap="square" lIns="0" tIns="8334" rIns="0" bIns="0" rtlCol="0" anchor="b">
            <a:spAutoFit/>
          </a:bodyPr>
          <a:lstStyle/>
          <a:p>
            <a:pPr marL="7938">
              <a:lnSpc>
                <a:spcPct val="100000"/>
              </a:lnSpc>
              <a:spcBef>
                <a:spcPts val="66"/>
              </a:spcBef>
            </a:pPr>
            <a:r>
              <a:rPr dirty="0"/>
              <a:t>Post</a:t>
            </a:r>
            <a:r>
              <a:rPr spc="-31" dirty="0"/>
              <a:t> </a:t>
            </a:r>
            <a:r>
              <a:rPr dirty="0"/>
              <a:t>Oak/Davis</a:t>
            </a:r>
            <a:r>
              <a:rPr spc="-53" dirty="0"/>
              <a:t> </a:t>
            </a:r>
            <a:r>
              <a:rPr dirty="0"/>
              <a:t>Blvd.</a:t>
            </a:r>
            <a:r>
              <a:rPr spc="-31" dirty="0"/>
              <a:t> </a:t>
            </a:r>
            <a:r>
              <a:rPr dirty="0"/>
              <a:t>Roundabout</a:t>
            </a:r>
            <a:r>
              <a:rPr spc="-41" dirty="0"/>
              <a:t> </a:t>
            </a:r>
            <a:r>
              <a:rPr spc="-22" dirty="0"/>
              <a:t> </a:t>
            </a:r>
            <a:endParaRPr spc="-6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D93A7-6815-5FCF-73B7-70B4A77B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56396"/>
          </a:xfrm>
        </p:spPr>
        <p:txBody>
          <a:bodyPr/>
          <a:lstStyle/>
          <a:p>
            <a:pPr algn="ctr"/>
            <a:r>
              <a:rPr lang="en-US" dirty="0"/>
              <a:t>Cell Tower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AAE33-E51F-2783-88DC-643513183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371600"/>
            <a:ext cx="8382001" cy="4648200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Vertical Bridge Contract approved in January 2022 by Town Council </a:t>
            </a:r>
          </a:p>
          <a:p>
            <a:pPr marL="201168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Legal counsel has advised against placement of any cellular tower within ROW</a:t>
            </a:r>
          </a:p>
          <a:p>
            <a:pPr marL="201168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SCADA, emergency services communication, Wi-Fi and other municipal uses</a:t>
            </a:r>
          </a:p>
          <a:p>
            <a:pPr marL="201168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Pay the Town $12,000 per year for first two carriers' and will pay an additional $300 per month for each carrier thereafter</a:t>
            </a:r>
          </a:p>
          <a:p>
            <a:pPr marL="201168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Require rezoning and a SUP for a wireless communications tower at the proposed</a:t>
            </a:r>
          </a:p>
          <a:p>
            <a:pPr marL="201168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Presented to Planning &amp; Zoning and Town Council in February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E56E39-7E59-BE51-C9F3-22651BF7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3CDC5B3C-A091-4FF3-A919-0F9AFDB434D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4157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A7E5AA-6CC0-4767-ABB5-8FDF57C5A6BE}"/>
              </a:ext>
            </a:extLst>
          </p:cNvPr>
          <p:cNvSpPr txBox="1"/>
          <p:nvPr/>
        </p:nvSpPr>
        <p:spPr>
          <a:xfrm>
            <a:off x="2438400" y="259080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445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857250"/>
            <a:ext cx="1904206" cy="365919"/>
          </a:xfrm>
          <a:custGeom>
            <a:avLst/>
            <a:gdLst/>
            <a:ahLst/>
            <a:cxnLst/>
            <a:rect l="l" t="t" r="r" b="b"/>
            <a:pathLst>
              <a:path w="3046730" h="585470">
                <a:moveTo>
                  <a:pt x="3046476" y="0"/>
                </a:moveTo>
                <a:lnTo>
                  <a:pt x="0" y="0"/>
                </a:lnTo>
                <a:lnTo>
                  <a:pt x="0" y="585216"/>
                </a:lnTo>
                <a:lnTo>
                  <a:pt x="3046476" y="585216"/>
                </a:lnTo>
                <a:lnTo>
                  <a:pt x="3046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25" dirty="0"/>
          </a:p>
        </p:txBody>
      </p:sp>
      <p:grpSp>
        <p:nvGrpSpPr>
          <p:cNvPr id="5" name="object 5"/>
          <p:cNvGrpSpPr/>
          <p:nvPr/>
        </p:nvGrpSpPr>
        <p:grpSpPr>
          <a:xfrm>
            <a:off x="4964113" y="3009424"/>
            <a:ext cx="385366" cy="228203"/>
            <a:chOff x="7942580" y="3443478"/>
            <a:chExt cx="616585" cy="365125"/>
          </a:xfrm>
        </p:grpSpPr>
        <p:sp>
          <p:nvSpPr>
            <p:cNvPr id="6" name="object 6"/>
            <p:cNvSpPr/>
            <p:nvPr/>
          </p:nvSpPr>
          <p:spPr>
            <a:xfrm>
              <a:off x="7948930" y="3449828"/>
              <a:ext cx="603885" cy="352425"/>
            </a:xfrm>
            <a:custGeom>
              <a:avLst/>
              <a:gdLst/>
              <a:ahLst/>
              <a:cxnLst/>
              <a:rect l="l" t="t" r="r" b="b"/>
              <a:pathLst>
                <a:path w="603884" h="352425">
                  <a:moveTo>
                    <a:pt x="561594" y="0"/>
                  </a:moveTo>
                  <a:lnTo>
                    <a:pt x="80010" y="200406"/>
                  </a:lnTo>
                  <a:lnTo>
                    <a:pt x="59054" y="149860"/>
                  </a:lnTo>
                  <a:lnTo>
                    <a:pt x="0" y="292988"/>
                  </a:lnTo>
                  <a:lnTo>
                    <a:pt x="143128" y="352044"/>
                  </a:lnTo>
                  <a:lnTo>
                    <a:pt x="122174" y="301498"/>
                  </a:lnTo>
                  <a:lnTo>
                    <a:pt x="603758" y="101092"/>
                  </a:lnTo>
                  <a:lnTo>
                    <a:pt x="561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7948930" y="3449828"/>
              <a:ext cx="603885" cy="352425"/>
            </a:xfrm>
            <a:custGeom>
              <a:avLst/>
              <a:gdLst/>
              <a:ahLst/>
              <a:cxnLst/>
              <a:rect l="l" t="t" r="r" b="b"/>
              <a:pathLst>
                <a:path w="603884" h="352425">
                  <a:moveTo>
                    <a:pt x="0" y="292988"/>
                  </a:moveTo>
                  <a:lnTo>
                    <a:pt x="59054" y="149860"/>
                  </a:lnTo>
                  <a:lnTo>
                    <a:pt x="80010" y="200406"/>
                  </a:lnTo>
                  <a:lnTo>
                    <a:pt x="561594" y="0"/>
                  </a:lnTo>
                  <a:lnTo>
                    <a:pt x="603758" y="101092"/>
                  </a:lnTo>
                  <a:lnTo>
                    <a:pt x="122174" y="301498"/>
                  </a:lnTo>
                  <a:lnTo>
                    <a:pt x="143128" y="352044"/>
                  </a:lnTo>
                  <a:lnTo>
                    <a:pt x="0" y="29298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 dirty="0"/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DFAC0ED-7933-4729-AF34-1051C2F26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6C5CC3-DC51-4786-B43D-AF6E947A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57960F63-4CA1-4448-854D-B50107B5C356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857250"/>
            <a:ext cx="1746250" cy="365919"/>
          </a:xfrm>
          <a:custGeom>
            <a:avLst/>
            <a:gdLst/>
            <a:ahLst/>
            <a:cxnLst/>
            <a:rect l="l" t="t" r="r" b="b"/>
            <a:pathLst>
              <a:path w="2794000" h="585470">
                <a:moveTo>
                  <a:pt x="2793492" y="0"/>
                </a:moveTo>
                <a:lnTo>
                  <a:pt x="0" y="0"/>
                </a:lnTo>
                <a:lnTo>
                  <a:pt x="0" y="585216"/>
                </a:lnTo>
                <a:lnTo>
                  <a:pt x="2793492" y="585216"/>
                </a:lnTo>
                <a:lnTo>
                  <a:pt x="27934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25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54A4B-D256-4399-83C0-B36B1568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A7194E-4233-4859-B252-8DD7813C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57960F63-4CA1-4448-854D-B50107B5C356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46" y="-2136"/>
            <a:ext cx="9144000" cy="5143499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97F50E7-ADB5-460C-AF23-26D6D330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1/24/2022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6751D-116B-4215-BCA5-D1F4E27CA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57960F63-4CA1-4448-854D-B50107B5C356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99" y="4550229"/>
            <a:ext cx="8181805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Proposed Site Location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r="-2" b="17588"/>
          <a:stretch/>
        </p:blipFill>
        <p:spPr>
          <a:xfrm>
            <a:off x="476592" y="640080"/>
            <a:ext cx="8187348" cy="360273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777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228600"/>
            <a:ext cx="7924800" cy="61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78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49087" y="859254"/>
            <a:ext cx="458629" cy="222241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388" b="1" dirty="0">
                <a:latin typeface="Arial"/>
                <a:cs typeface="Arial"/>
              </a:rPr>
              <a:t>700</a:t>
            </a:r>
            <a:r>
              <a:rPr sz="1388" b="1" spc="278" dirty="0">
                <a:latin typeface="Arial"/>
                <a:cs typeface="Arial"/>
              </a:rPr>
              <a:t> </a:t>
            </a:r>
            <a:r>
              <a:rPr sz="1388" b="1" spc="-38" dirty="0">
                <a:latin typeface="Arial"/>
                <a:cs typeface="Arial"/>
              </a:rPr>
              <a:t>-</a:t>
            </a:r>
            <a:endParaRPr sz="1388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28207" y="859254"/>
            <a:ext cx="1967389" cy="222241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388" b="1" spc="-19" dirty="0">
                <a:latin typeface="Arial"/>
                <a:cs typeface="Arial"/>
              </a:rPr>
              <a:t>DOVE_ROAD</a:t>
            </a:r>
            <a:r>
              <a:rPr sz="1388" b="1" spc="-75" dirty="0">
                <a:latin typeface="Arial"/>
                <a:cs typeface="Arial"/>
              </a:rPr>
              <a:t> </a:t>
            </a:r>
            <a:r>
              <a:rPr sz="1388" b="1" dirty="0">
                <a:latin typeface="Arial"/>
                <a:cs typeface="Arial"/>
              </a:rPr>
              <a:t>(100’</a:t>
            </a:r>
            <a:r>
              <a:rPr sz="1388" b="1" spc="-199" dirty="0">
                <a:latin typeface="Arial"/>
                <a:cs typeface="Arial"/>
              </a:rPr>
              <a:t> </a:t>
            </a:r>
            <a:r>
              <a:rPr sz="1388" b="1" spc="-15" dirty="0">
                <a:latin typeface="Arial"/>
                <a:cs typeface="Arial"/>
              </a:rPr>
              <a:t>feet)</a:t>
            </a:r>
            <a:endParaRPr sz="1388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" y="1184910"/>
            <a:ext cx="9060656" cy="4815840"/>
            <a:chOff x="0" y="436880"/>
            <a:chExt cx="12080875" cy="64211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6880"/>
              <a:ext cx="10332719" cy="64211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3035" y="487266"/>
              <a:ext cx="1717811" cy="10682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02352" y="865912"/>
            <a:ext cx="458629" cy="222241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388" b="1" dirty="0">
                <a:latin typeface="Arial"/>
                <a:cs typeface="Arial"/>
              </a:rPr>
              <a:t>700</a:t>
            </a:r>
            <a:r>
              <a:rPr sz="1388" b="1" spc="278" dirty="0">
                <a:latin typeface="Arial"/>
                <a:cs typeface="Arial"/>
              </a:rPr>
              <a:t> </a:t>
            </a:r>
            <a:r>
              <a:rPr sz="1388" b="1" spc="-38" dirty="0">
                <a:latin typeface="Arial"/>
                <a:cs typeface="Arial"/>
              </a:rPr>
              <a:t>-</a:t>
            </a:r>
            <a:endParaRPr sz="1388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81472" y="865912"/>
            <a:ext cx="1967389" cy="222241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388" b="1" spc="-19" dirty="0">
                <a:latin typeface="Arial"/>
                <a:cs typeface="Arial"/>
              </a:rPr>
              <a:t>DOVE_ROAD</a:t>
            </a:r>
            <a:r>
              <a:rPr sz="1388" b="1" spc="-75" dirty="0">
                <a:latin typeface="Arial"/>
                <a:cs typeface="Arial"/>
              </a:rPr>
              <a:t> </a:t>
            </a:r>
            <a:r>
              <a:rPr sz="1388" b="1" dirty="0">
                <a:latin typeface="Arial"/>
                <a:cs typeface="Arial"/>
              </a:rPr>
              <a:t>(120’</a:t>
            </a:r>
            <a:r>
              <a:rPr sz="1388" b="1" spc="-199" dirty="0">
                <a:latin typeface="Arial"/>
                <a:cs typeface="Arial"/>
              </a:rPr>
              <a:t> </a:t>
            </a:r>
            <a:r>
              <a:rPr sz="1388" b="1" spc="-15" dirty="0">
                <a:latin typeface="Arial"/>
                <a:cs typeface="Arial"/>
              </a:rPr>
              <a:t>feet)</a:t>
            </a:r>
            <a:endParaRPr sz="1388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" y="1184910"/>
            <a:ext cx="9060656" cy="4815840"/>
            <a:chOff x="0" y="436880"/>
            <a:chExt cx="12080875" cy="64211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3035" y="487266"/>
              <a:ext cx="1717811" cy="10682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6880"/>
              <a:ext cx="10332719" cy="64211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47891" y="865912"/>
            <a:ext cx="458629" cy="222241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388" b="1" dirty="0">
                <a:latin typeface="Arial"/>
                <a:cs typeface="Arial"/>
              </a:rPr>
              <a:t>700</a:t>
            </a:r>
            <a:r>
              <a:rPr sz="1388" b="1" spc="278" dirty="0">
                <a:latin typeface="Arial"/>
                <a:cs typeface="Arial"/>
              </a:rPr>
              <a:t> </a:t>
            </a:r>
            <a:r>
              <a:rPr sz="1388" b="1" spc="-38" dirty="0">
                <a:latin typeface="Arial"/>
                <a:cs typeface="Arial"/>
              </a:rPr>
              <a:t>-</a:t>
            </a:r>
            <a:endParaRPr sz="1388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27011" y="865912"/>
            <a:ext cx="1967389" cy="222241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388" b="1" spc="-19" dirty="0">
                <a:latin typeface="Arial"/>
                <a:cs typeface="Arial"/>
              </a:rPr>
              <a:t>DOVE_ROAD</a:t>
            </a:r>
            <a:r>
              <a:rPr sz="1388" b="1" spc="-75" dirty="0">
                <a:latin typeface="Arial"/>
                <a:cs typeface="Arial"/>
              </a:rPr>
              <a:t> </a:t>
            </a:r>
            <a:r>
              <a:rPr sz="1388" b="1" dirty="0">
                <a:latin typeface="Arial"/>
                <a:cs typeface="Arial"/>
              </a:rPr>
              <a:t>(140’</a:t>
            </a:r>
            <a:r>
              <a:rPr sz="1388" b="1" spc="-199" dirty="0">
                <a:latin typeface="Arial"/>
                <a:cs typeface="Arial"/>
              </a:rPr>
              <a:t> </a:t>
            </a:r>
            <a:r>
              <a:rPr sz="1388" b="1" spc="-15" dirty="0">
                <a:latin typeface="Arial"/>
                <a:cs typeface="Arial"/>
              </a:rPr>
              <a:t>feet)</a:t>
            </a:r>
            <a:endParaRPr sz="1388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" y="1177290"/>
            <a:ext cx="9060656" cy="4823460"/>
            <a:chOff x="0" y="426720"/>
            <a:chExt cx="12080875" cy="64312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3035" y="477106"/>
              <a:ext cx="1717811" cy="10682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26720"/>
              <a:ext cx="10332720" cy="64312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AAA502-5435-489E-9538-3A40E6C71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99" y="4550229"/>
            <a:ext cx="8181805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Conceptual Designs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153" t="21875" r="1562" b="1563"/>
          <a:stretch/>
        </p:blipFill>
        <p:spPr>
          <a:xfrm>
            <a:off x="476592" y="640080"/>
            <a:ext cx="7720187" cy="360273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AC0290-4702-4519-B0F4-C2A46880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E42378B-2E28-4810-8421-7A473A40E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91DD17-237F-4811-BC0E-128EB1BD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2878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1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17">
            <a:extLst>
              <a:ext uri="{FF2B5EF4-FFF2-40B4-BE49-F238E27FC236}">
                <a16:creationId xmlns:a16="http://schemas.microsoft.com/office/drawing/2014/main" id="{C4AAA502-5435-489E-9538-3A40E6C71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2" y="640080"/>
            <a:ext cx="7950922" cy="4830186"/>
          </a:xfrm>
          <a:prstGeom prst="rect">
            <a:avLst/>
          </a:prstGeom>
        </p:spPr>
      </p:pic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id="{C9AC0290-4702-4519-B0F4-C2A46880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E42378B-2E28-4810-8421-7A473A40E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91DD17-237F-4811-BC0E-128EB1BD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 dirty="0"/>
              <a:t>Page </a:t>
            </a:r>
            <a:fld id="{3CDC5B3C-A091-4FF3-A919-0F9AFDB434D5}" type="slidenum">
              <a:rPr lang="en-US" altLang="en-US" smtClean="0"/>
              <a:pPr defTabSz="914400">
                <a:spcAft>
                  <a:spcPts val="600"/>
                </a:spcAft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737963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257</TotalTime>
  <Words>239</Words>
  <Application>Microsoft Office PowerPoint</Application>
  <PresentationFormat>On-screen Show (4:3)</PresentationFormat>
  <Paragraphs>46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Retrospect</vt:lpstr>
      <vt:lpstr>TOWN OF WESTLAKE COMMUNICATIONS TOWER UPDATE             DECEMBER 19, 2022</vt:lpstr>
      <vt:lpstr>Cell Tower </vt:lpstr>
      <vt:lpstr>Proposed Site Location</vt:lpstr>
      <vt:lpstr>PowerPoint Presentation</vt:lpstr>
      <vt:lpstr>PowerPoint Presentation</vt:lpstr>
      <vt:lpstr>PowerPoint Presentation</vt:lpstr>
      <vt:lpstr>PowerPoint Presentation</vt:lpstr>
      <vt:lpstr>Conceptual Designs</vt:lpstr>
      <vt:lpstr>PowerPoint Presentation</vt:lpstr>
      <vt:lpstr>Location  Map</vt:lpstr>
      <vt:lpstr>PowerPoint Presentation</vt:lpstr>
      <vt:lpstr>PowerPoint Presentation</vt:lpstr>
      <vt:lpstr>PowerPoint Presentation</vt:lpstr>
      <vt:lpstr>PowerPoint Presentation</vt:lpstr>
      <vt:lpstr>PROPOSED 150’ HIGH TOWER WITH VERIZON WIRELESS ANTENNAS </vt:lpstr>
      <vt:lpstr> Fidelity Parking Garage  </vt:lpstr>
      <vt:lpstr>PROPOSED 150’ HIGH TOWER WITH VERIZON WIRELESS ANTENNAS </vt:lpstr>
      <vt:lpstr>PowerPoint Presentation</vt:lpstr>
      <vt:lpstr>Post Oak/Davis Blvd. Roundabout  </vt:lpstr>
      <vt:lpstr>PowerPoint Presentation</vt:lpstr>
      <vt:lpstr>PowerPoint Presentation</vt:lpstr>
      <vt:lpstr>PowerPoint Presentation</vt:lpstr>
      <vt:lpstr>PowerPoint Presentation</vt:lpstr>
    </vt:vector>
  </TitlesOfParts>
  <Manager/>
  <Company>Town of Westlake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Jarrod Greenwood</dc:creator>
  <cp:keywords/>
  <dc:description/>
  <cp:lastModifiedBy>Troy Meyer</cp:lastModifiedBy>
  <cp:revision>16</cp:revision>
  <cp:lastPrinted>1601-01-01T00:00:00Z</cp:lastPrinted>
  <dcterms:created xsi:type="dcterms:W3CDTF">2018-12-10T20:24:49Z</dcterms:created>
  <dcterms:modified xsi:type="dcterms:W3CDTF">2022-12-12T01:19:01Z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TC010689871033</vt:lpwstr>
  </property>
</Properties>
</file>