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8.jpg" ContentType="image/jpg"/>
  <Override PartName="/ppt/media/image9.jpg" ContentType="image/jpg"/>
  <Override PartName="/ppt/media/image14.jpg" ContentType="image/jpg"/>
  <Override PartName="/ppt/media/image15.jpg" ContentType="image/jpg"/>
  <Override PartName="/ppt/media/image16.jpg" ContentType="image/jpg"/>
  <Override PartName="/ppt/media/image17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1"/>
  </p:sldMasterIdLst>
  <p:notesMasterIdLst>
    <p:notesMasterId r:id="rId18"/>
  </p:notesMasterIdLst>
  <p:sldIdLst>
    <p:sldId id="256" r:id="rId2"/>
    <p:sldId id="259" r:id="rId3"/>
    <p:sldId id="264" r:id="rId4"/>
    <p:sldId id="263" r:id="rId5"/>
    <p:sldId id="262" r:id="rId6"/>
    <p:sldId id="260" r:id="rId7"/>
    <p:sldId id="265" r:id="rId8"/>
    <p:sldId id="266" r:id="rId9"/>
    <p:sldId id="267" r:id="rId10"/>
    <p:sldId id="261" r:id="rId11"/>
    <p:sldId id="268" r:id="rId12"/>
    <p:sldId id="273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20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D6F35-298C-4A6D-AF1B-B72630A366C2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11464-55CD-4067-B49A-ED9B9D5C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57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1/24/2022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2B04ECA-BE0C-45E8-A116-86679B1FA4A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222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1/24/2022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3963BD71-4369-4ACD-B6F1-E6A94B73FA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968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1/24/2022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16C10491-6286-448D-99C7-20334E9B968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405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1/24/2022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3CDC5B3C-A091-4FF3-A919-0F9AFDB434D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723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1/24/2022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027F3BE-B7A8-4ED6-AD48-272FE5F48B6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158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1/24/2022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0CA66EEF-E933-4F91-9FA3-FDF0DD6DACE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093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1/24/2022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0F4C2DCB-1647-42C7-AE40-A3DF45DD3B2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688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1/24/2022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7212C2CC-275C-4A30-9769-0986FBEB24D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632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1/24/2022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7960F63-4CA1-4448-854D-B50107B5C3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25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en-US"/>
              <a:t>1/24/2022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en-US"/>
              <a:t>Page </a:t>
            </a:r>
            <a:fld id="{94474898-1F55-4DCD-8B39-EE413B837D0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472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1/24/2022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2AE6948E-9602-446A-A28C-0EEBEFE8CEB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73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 altLang="en-US"/>
              <a:t>1/24/2022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n-US" altLang="en-US"/>
              <a:t>Page </a:t>
            </a:r>
            <a:fld id="{FB51DDD2-23A7-4012-A894-588A650965C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85">
            <a:extLst>
              <a:ext uri="{FF2B5EF4-FFF2-40B4-BE49-F238E27FC236}">
                <a16:creationId xmlns:a16="http://schemas.microsoft.com/office/drawing/2014/main" id="{FDD82311-9FD3-49FB-BCC3-E98D952DFC0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2" name="Group 2">
              <a:extLst>
                <a:ext uri="{FF2B5EF4-FFF2-40B4-BE49-F238E27FC236}">
                  <a16:creationId xmlns:a16="http://schemas.microsoft.com/office/drawing/2014/main" id="{2FACBEF3-5BE1-4440-8656-EBD95542F6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37" name="Group 3">
                <a:extLst>
                  <a:ext uri="{FF2B5EF4-FFF2-40B4-BE49-F238E27FC236}">
                    <a16:creationId xmlns:a16="http://schemas.microsoft.com/office/drawing/2014/main" id="{2A2011C4-C0D7-4552-9957-9958C96552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68" name="Line 4">
                  <a:extLst>
                    <a:ext uri="{FF2B5EF4-FFF2-40B4-BE49-F238E27FC236}">
                      <a16:creationId xmlns:a16="http://schemas.microsoft.com/office/drawing/2014/main" id="{B1DD249B-096C-404C-B8DC-133ADE58FD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" name="Line 5">
                  <a:extLst>
                    <a:ext uri="{FF2B5EF4-FFF2-40B4-BE49-F238E27FC236}">
                      <a16:creationId xmlns:a16="http://schemas.microsoft.com/office/drawing/2014/main" id="{D8ACDA5F-57A6-4CAC-BFE7-A94E470E98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Line 6">
                  <a:extLst>
                    <a:ext uri="{FF2B5EF4-FFF2-40B4-BE49-F238E27FC236}">
                      <a16:creationId xmlns:a16="http://schemas.microsoft.com/office/drawing/2014/main" id="{98552BC2-1957-42AC-B039-4E82E0DD51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" name="Line 7">
                  <a:extLst>
                    <a:ext uri="{FF2B5EF4-FFF2-40B4-BE49-F238E27FC236}">
                      <a16:creationId xmlns:a16="http://schemas.microsoft.com/office/drawing/2014/main" id="{9B72B719-3052-4F0C-A9ED-C5FC0BFCCF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Line 8">
                  <a:extLst>
                    <a:ext uri="{FF2B5EF4-FFF2-40B4-BE49-F238E27FC236}">
                      <a16:creationId xmlns:a16="http://schemas.microsoft.com/office/drawing/2014/main" id="{41F20657-237E-4CA2-A108-7D7E484F26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" name="Line 9">
                  <a:extLst>
                    <a:ext uri="{FF2B5EF4-FFF2-40B4-BE49-F238E27FC236}">
                      <a16:creationId xmlns:a16="http://schemas.microsoft.com/office/drawing/2014/main" id="{2FF46F6C-1AE3-4B7A-A41C-86E755DAC4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Line 10">
                  <a:extLst>
                    <a:ext uri="{FF2B5EF4-FFF2-40B4-BE49-F238E27FC236}">
                      <a16:creationId xmlns:a16="http://schemas.microsoft.com/office/drawing/2014/main" id="{607F97E0-F929-46E5-9108-1353DE2B2B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" name="Line 11">
                  <a:extLst>
                    <a:ext uri="{FF2B5EF4-FFF2-40B4-BE49-F238E27FC236}">
                      <a16:creationId xmlns:a16="http://schemas.microsoft.com/office/drawing/2014/main" id="{4FBC1BE8-986F-42CD-9464-5EE94C776B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" name="Line 12">
                  <a:extLst>
                    <a:ext uri="{FF2B5EF4-FFF2-40B4-BE49-F238E27FC236}">
                      <a16:creationId xmlns:a16="http://schemas.microsoft.com/office/drawing/2014/main" id="{2E10D107-5176-4990-91EA-49D1FF641A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" name="Line 13">
                  <a:extLst>
                    <a:ext uri="{FF2B5EF4-FFF2-40B4-BE49-F238E27FC236}">
                      <a16:creationId xmlns:a16="http://schemas.microsoft.com/office/drawing/2014/main" id="{2EF4242D-1D38-4F9A-AF63-D52ED3B6CF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" name="Line 14">
                  <a:extLst>
                    <a:ext uri="{FF2B5EF4-FFF2-40B4-BE49-F238E27FC236}">
                      <a16:creationId xmlns:a16="http://schemas.microsoft.com/office/drawing/2014/main" id="{C7C21C14-69A9-44C7-90E0-284EA7C19C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" name="Line 15">
                  <a:extLst>
                    <a:ext uri="{FF2B5EF4-FFF2-40B4-BE49-F238E27FC236}">
                      <a16:creationId xmlns:a16="http://schemas.microsoft.com/office/drawing/2014/main" id="{E53D174B-3DC6-4A39-9DAF-6E42567588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" name="Line 16">
                  <a:extLst>
                    <a:ext uri="{FF2B5EF4-FFF2-40B4-BE49-F238E27FC236}">
                      <a16:creationId xmlns:a16="http://schemas.microsoft.com/office/drawing/2014/main" id="{1E563AD2-5762-4F5A-83B0-6FCC533F7A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" name="Line 17">
                  <a:extLst>
                    <a:ext uri="{FF2B5EF4-FFF2-40B4-BE49-F238E27FC236}">
                      <a16:creationId xmlns:a16="http://schemas.microsoft.com/office/drawing/2014/main" id="{5A6A1371-1172-429B-B292-3B6EF98D32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Line 18">
                  <a:extLst>
                    <a:ext uri="{FF2B5EF4-FFF2-40B4-BE49-F238E27FC236}">
                      <a16:creationId xmlns:a16="http://schemas.microsoft.com/office/drawing/2014/main" id="{31857862-162B-40FE-8F4B-A91D7D5312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" name="Line 19">
                  <a:extLst>
                    <a:ext uri="{FF2B5EF4-FFF2-40B4-BE49-F238E27FC236}">
                      <a16:creationId xmlns:a16="http://schemas.microsoft.com/office/drawing/2014/main" id="{A9384C9A-F5D3-46A2-8648-FA17216EE1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" name="Line 20">
                  <a:extLst>
                    <a:ext uri="{FF2B5EF4-FFF2-40B4-BE49-F238E27FC236}">
                      <a16:creationId xmlns:a16="http://schemas.microsoft.com/office/drawing/2014/main" id="{07E4D074-4FB4-42DB-B4DA-F452ECEBB7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" name="Line 21">
                  <a:extLst>
                    <a:ext uri="{FF2B5EF4-FFF2-40B4-BE49-F238E27FC236}">
                      <a16:creationId xmlns:a16="http://schemas.microsoft.com/office/drawing/2014/main" id="{B2349943-EDFD-4E7D-ADA1-1459283521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" name="Line 22">
                  <a:extLst>
                    <a:ext uri="{FF2B5EF4-FFF2-40B4-BE49-F238E27FC236}">
                      <a16:creationId xmlns:a16="http://schemas.microsoft.com/office/drawing/2014/main" id="{8B3BFF72-7B48-433E-B0D9-2CDFCC610B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" name="Line 23">
                  <a:extLst>
                    <a:ext uri="{FF2B5EF4-FFF2-40B4-BE49-F238E27FC236}">
                      <a16:creationId xmlns:a16="http://schemas.microsoft.com/office/drawing/2014/main" id="{C5BCCCF9-BADA-4552-977C-1F2AAE9F57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" name="Line 24">
                  <a:extLst>
                    <a:ext uri="{FF2B5EF4-FFF2-40B4-BE49-F238E27FC236}">
                      <a16:creationId xmlns:a16="http://schemas.microsoft.com/office/drawing/2014/main" id="{EFDB8BA4-A4DA-4696-B3EC-0B3391BCD4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" name="Line 25">
                  <a:extLst>
                    <a:ext uri="{FF2B5EF4-FFF2-40B4-BE49-F238E27FC236}">
                      <a16:creationId xmlns:a16="http://schemas.microsoft.com/office/drawing/2014/main" id="{6D39B565-C924-46C5-9D23-5D154B6CFC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8" name="Group 26">
                <a:extLst>
                  <a:ext uri="{FF2B5EF4-FFF2-40B4-BE49-F238E27FC236}">
                    <a16:creationId xmlns:a16="http://schemas.microsoft.com/office/drawing/2014/main" id="{A539CE6E-6492-466A-9652-191C0C251B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39" name="Line 27">
                  <a:extLst>
                    <a:ext uri="{FF2B5EF4-FFF2-40B4-BE49-F238E27FC236}">
                      <a16:creationId xmlns:a16="http://schemas.microsoft.com/office/drawing/2014/main" id="{68AE4EE3-D6D9-46F1-9126-999137BCEB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Line 28">
                  <a:extLst>
                    <a:ext uri="{FF2B5EF4-FFF2-40B4-BE49-F238E27FC236}">
                      <a16:creationId xmlns:a16="http://schemas.microsoft.com/office/drawing/2014/main" id="{4BD365FF-4E3B-47B8-B5E8-C4EDD018C4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Line 29">
                  <a:extLst>
                    <a:ext uri="{FF2B5EF4-FFF2-40B4-BE49-F238E27FC236}">
                      <a16:creationId xmlns:a16="http://schemas.microsoft.com/office/drawing/2014/main" id="{AFD9F8D8-C246-4E13-8AA4-59D3B1FC88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Line 30">
                  <a:extLst>
                    <a:ext uri="{FF2B5EF4-FFF2-40B4-BE49-F238E27FC236}">
                      <a16:creationId xmlns:a16="http://schemas.microsoft.com/office/drawing/2014/main" id="{0E52BB96-9824-4EF8-948D-8D84748A31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Line 31">
                  <a:extLst>
                    <a:ext uri="{FF2B5EF4-FFF2-40B4-BE49-F238E27FC236}">
                      <a16:creationId xmlns:a16="http://schemas.microsoft.com/office/drawing/2014/main" id="{C18A5223-90F1-4308-8E57-78EF0A28EA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Line 32">
                  <a:extLst>
                    <a:ext uri="{FF2B5EF4-FFF2-40B4-BE49-F238E27FC236}">
                      <a16:creationId xmlns:a16="http://schemas.microsoft.com/office/drawing/2014/main" id="{238A113E-D8AF-42D1-94E4-BE61B37747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Line 33">
                  <a:extLst>
                    <a:ext uri="{FF2B5EF4-FFF2-40B4-BE49-F238E27FC236}">
                      <a16:creationId xmlns:a16="http://schemas.microsoft.com/office/drawing/2014/main" id="{F96C9D05-F6D9-4BFB-A72A-22B60EFC7E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Line 34">
                  <a:extLst>
                    <a:ext uri="{FF2B5EF4-FFF2-40B4-BE49-F238E27FC236}">
                      <a16:creationId xmlns:a16="http://schemas.microsoft.com/office/drawing/2014/main" id="{848934F6-4CE8-4534-88AA-6DE97B2669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Line 35">
                  <a:extLst>
                    <a:ext uri="{FF2B5EF4-FFF2-40B4-BE49-F238E27FC236}">
                      <a16:creationId xmlns:a16="http://schemas.microsoft.com/office/drawing/2014/main" id="{A0AFDB28-2ACE-41C7-97D7-4D46947E69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Line 36">
                  <a:extLst>
                    <a:ext uri="{FF2B5EF4-FFF2-40B4-BE49-F238E27FC236}">
                      <a16:creationId xmlns:a16="http://schemas.microsoft.com/office/drawing/2014/main" id="{5E277D7E-92E3-49B0-9091-26B283AF8C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Line 37">
                  <a:extLst>
                    <a:ext uri="{FF2B5EF4-FFF2-40B4-BE49-F238E27FC236}">
                      <a16:creationId xmlns:a16="http://schemas.microsoft.com/office/drawing/2014/main" id="{A74694B0-3E2E-4EA3-9F8F-F9CCEDF6FA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Line 38">
                  <a:extLst>
                    <a:ext uri="{FF2B5EF4-FFF2-40B4-BE49-F238E27FC236}">
                      <a16:creationId xmlns:a16="http://schemas.microsoft.com/office/drawing/2014/main" id="{DD8D326D-DF8B-4C19-915F-12FC14FAC1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Line 39">
                  <a:extLst>
                    <a:ext uri="{FF2B5EF4-FFF2-40B4-BE49-F238E27FC236}">
                      <a16:creationId xmlns:a16="http://schemas.microsoft.com/office/drawing/2014/main" id="{43FC9C1D-5C7E-4B55-AAE8-F0F874FB32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Line 40">
                  <a:extLst>
                    <a:ext uri="{FF2B5EF4-FFF2-40B4-BE49-F238E27FC236}">
                      <a16:creationId xmlns:a16="http://schemas.microsoft.com/office/drawing/2014/main" id="{531D2D6A-4FCF-458B-AA9B-21942F9DDF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Line 41">
                  <a:extLst>
                    <a:ext uri="{FF2B5EF4-FFF2-40B4-BE49-F238E27FC236}">
                      <a16:creationId xmlns:a16="http://schemas.microsoft.com/office/drawing/2014/main" id="{0EC15A9B-B911-41FB-8748-CCC24F6017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Line 42">
                  <a:extLst>
                    <a:ext uri="{FF2B5EF4-FFF2-40B4-BE49-F238E27FC236}">
                      <a16:creationId xmlns:a16="http://schemas.microsoft.com/office/drawing/2014/main" id="{29553D4A-7386-4287-B494-B30C7A5EFF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Line 43">
                  <a:extLst>
                    <a:ext uri="{FF2B5EF4-FFF2-40B4-BE49-F238E27FC236}">
                      <a16:creationId xmlns:a16="http://schemas.microsoft.com/office/drawing/2014/main" id="{7B8C15FD-F33C-4943-ACAA-7DB3658849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Line 44">
                  <a:extLst>
                    <a:ext uri="{FF2B5EF4-FFF2-40B4-BE49-F238E27FC236}">
                      <a16:creationId xmlns:a16="http://schemas.microsoft.com/office/drawing/2014/main" id="{C1E55F93-5CA0-4E23-B474-4DB42758F6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Line 45">
                  <a:extLst>
                    <a:ext uri="{FF2B5EF4-FFF2-40B4-BE49-F238E27FC236}">
                      <a16:creationId xmlns:a16="http://schemas.microsoft.com/office/drawing/2014/main" id="{F153E408-104F-4E41-B313-53869F9A84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Line 46">
                  <a:extLst>
                    <a:ext uri="{FF2B5EF4-FFF2-40B4-BE49-F238E27FC236}">
                      <a16:creationId xmlns:a16="http://schemas.microsoft.com/office/drawing/2014/main" id="{96BCF0D0-5F90-4E22-ACD3-96E95637D6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Line 47">
                  <a:extLst>
                    <a:ext uri="{FF2B5EF4-FFF2-40B4-BE49-F238E27FC236}">
                      <a16:creationId xmlns:a16="http://schemas.microsoft.com/office/drawing/2014/main" id="{DCD14EB1-E430-4CF1-BEB5-B0A44F2FC8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" name="Line 48">
                  <a:extLst>
                    <a:ext uri="{FF2B5EF4-FFF2-40B4-BE49-F238E27FC236}">
                      <a16:creationId xmlns:a16="http://schemas.microsoft.com/office/drawing/2014/main" id="{8D2EE4EA-8DD3-4C6F-B9E0-DF6D5A4BE0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Line 49">
                  <a:extLst>
                    <a:ext uri="{FF2B5EF4-FFF2-40B4-BE49-F238E27FC236}">
                      <a16:creationId xmlns:a16="http://schemas.microsoft.com/office/drawing/2014/main" id="{D1FA86EB-4FA5-4737-B2C8-010B4F2D02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Line 50">
                  <a:extLst>
                    <a:ext uri="{FF2B5EF4-FFF2-40B4-BE49-F238E27FC236}">
                      <a16:creationId xmlns:a16="http://schemas.microsoft.com/office/drawing/2014/main" id="{ED44AEBC-D773-49F6-B665-B1A07CF275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" name="Line 51">
                  <a:extLst>
                    <a:ext uri="{FF2B5EF4-FFF2-40B4-BE49-F238E27FC236}">
                      <a16:creationId xmlns:a16="http://schemas.microsoft.com/office/drawing/2014/main" id="{76F825E6-AABF-4A1C-9058-D8B8059DA2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" name="Line 52">
                  <a:extLst>
                    <a:ext uri="{FF2B5EF4-FFF2-40B4-BE49-F238E27FC236}">
                      <a16:creationId xmlns:a16="http://schemas.microsoft.com/office/drawing/2014/main" id="{308B5D44-A272-4B66-A37E-13D2AB683F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" name="Line 53">
                  <a:extLst>
                    <a:ext uri="{FF2B5EF4-FFF2-40B4-BE49-F238E27FC236}">
                      <a16:creationId xmlns:a16="http://schemas.microsoft.com/office/drawing/2014/main" id="{057C1EB8-617A-4BEE-A7AA-940F017194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" name="Line 54">
                  <a:extLst>
                    <a:ext uri="{FF2B5EF4-FFF2-40B4-BE49-F238E27FC236}">
                      <a16:creationId xmlns:a16="http://schemas.microsoft.com/office/drawing/2014/main" id="{79639E92-292E-4943-BEFF-47EEFD654D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" name="Line 55">
                  <a:extLst>
                    <a:ext uri="{FF2B5EF4-FFF2-40B4-BE49-F238E27FC236}">
                      <a16:creationId xmlns:a16="http://schemas.microsoft.com/office/drawing/2014/main" id="{8B346163-0912-44F6-933A-74628C3182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3" name="Rectangle 56" descr="60%">
              <a:extLst>
                <a:ext uri="{FF2B5EF4-FFF2-40B4-BE49-F238E27FC236}">
                  <a16:creationId xmlns:a16="http://schemas.microsoft.com/office/drawing/2014/main" id="{6321E504-33B4-40C3-8253-E4CCE5459C4A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" name="Group 57">
              <a:extLst>
                <a:ext uri="{FF2B5EF4-FFF2-40B4-BE49-F238E27FC236}">
                  <a16:creationId xmlns:a16="http://schemas.microsoft.com/office/drawing/2014/main" id="{9474C1E2-1DA7-4D0E-9886-A1FCD5309C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4" y="3984"/>
              <a:ext cx="1920" cy="288"/>
              <a:chOff x="2064" y="3984"/>
              <a:chExt cx="1920" cy="288"/>
            </a:xfrm>
          </p:grpSpPr>
          <p:sp>
            <p:nvSpPr>
              <p:cNvPr id="32" name="Rectangle 58" descr="60%">
                <a:extLst>
                  <a:ext uri="{FF2B5EF4-FFF2-40B4-BE49-F238E27FC236}">
                    <a16:creationId xmlns:a16="http://schemas.microsoft.com/office/drawing/2014/main" id="{65784501-60EB-4883-B3A1-BE1F2E2A2B4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>
                <a:off x="2112" y="4032"/>
                <a:ext cx="1824" cy="192"/>
              </a:xfrm>
              <a:prstGeom prst="rect">
                <a:avLst/>
              </a:prstGeom>
              <a:pattFill prst="pct60">
                <a:fgClr>
                  <a:schemeClr val="folHlink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Line 59">
                <a:extLst>
                  <a:ext uri="{FF2B5EF4-FFF2-40B4-BE49-F238E27FC236}">
                    <a16:creationId xmlns:a16="http://schemas.microsoft.com/office/drawing/2014/main" id="{720BE2BF-4728-4B73-81FB-523185E080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2064" y="4032"/>
                <a:ext cx="1920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60">
                <a:extLst>
                  <a:ext uri="{FF2B5EF4-FFF2-40B4-BE49-F238E27FC236}">
                    <a16:creationId xmlns:a16="http://schemas.microsoft.com/office/drawing/2014/main" id="{50803A0D-EADD-4836-8E0A-EC09A33D7A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2064" y="4224"/>
                <a:ext cx="1920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61">
                <a:extLst>
                  <a:ext uri="{FF2B5EF4-FFF2-40B4-BE49-F238E27FC236}">
                    <a16:creationId xmlns:a16="http://schemas.microsoft.com/office/drawing/2014/main" id="{F9F109F5-44C9-4318-ACBF-C45DA6C6EA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2112" y="398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Line 62">
                <a:extLst>
                  <a:ext uri="{FF2B5EF4-FFF2-40B4-BE49-F238E27FC236}">
                    <a16:creationId xmlns:a16="http://schemas.microsoft.com/office/drawing/2014/main" id="{BDE13350-2B2A-489F-8D37-C0D782AF13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3936" y="398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63">
              <a:extLst>
                <a:ext uri="{FF2B5EF4-FFF2-40B4-BE49-F238E27FC236}">
                  <a16:creationId xmlns:a16="http://schemas.microsoft.com/office/drawing/2014/main" id="{6B303065-3CA2-46AC-B9EB-49BD1FC954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2" y="3984"/>
              <a:ext cx="912" cy="288"/>
              <a:chOff x="4512" y="3984"/>
              <a:chExt cx="912" cy="288"/>
            </a:xfrm>
          </p:grpSpPr>
          <p:sp>
            <p:nvSpPr>
              <p:cNvPr id="27" name="Rectangle 64" descr="60%">
                <a:extLst>
                  <a:ext uri="{FF2B5EF4-FFF2-40B4-BE49-F238E27FC236}">
                    <a16:creationId xmlns:a16="http://schemas.microsoft.com/office/drawing/2014/main" id="{DE769F2A-F797-4EE1-9530-AB7C1186995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>
                <a:off x="4560" y="4032"/>
                <a:ext cx="816" cy="192"/>
              </a:xfrm>
              <a:prstGeom prst="rect">
                <a:avLst/>
              </a:prstGeom>
              <a:pattFill prst="pct60">
                <a:fgClr>
                  <a:schemeClr val="folHlink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65">
                <a:extLst>
                  <a:ext uri="{FF2B5EF4-FFF2-40B4-BE49-F238E27FC236}">
                    <a16:creationId xmlns:a16="http://schemas.microsoft.com/office/drawing/2014/main" id="{37154774-7FFC-4C39-BDA7-FE37E214B3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4512" y="4032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Line 66">
                <a:extLst>
                  <a:ext uri="{FF2B5EF4-FFF2-40B4-BE49-F238E27FC236}">
                    <a16:creationId xmlns:a16="http://schemas.microsoft.com/office/drawing/2014/main" id="{1D7E05FE-6491-4FC7-A661-3E8A0380E4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4512" y="4224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Line 67">
                <a:extLst>
                  <a:ext uri="{FF2B5EF4-FFF2-40B4-BE49-F238E27FC236}">
                    <a16:creationId xmlns:a16="http://schemas.microsoft.com/office/drawing/2014/main" id="{3F1C17F8-81BF-453B-B101-7DF6B27E3A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4560" y="398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Line 68">
                <a:extLst>
                  <a:ext uri="{FF2B5EF4-FFF2-40B4-BE49-F238E27FC236}">
                    <a16:creationId xmlns:a16="http://schemas.microsoft.com/office/drawing/2014/main" id="{F555B327-86D8-4C2E-A1B8-CD6DC96B0A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5376" y="398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" name="Group 69">
              <a:extLst>
                <a:ext uri="{FF2B5EF4-FFF2-40B4-BE49-F238E27FC236}">
                  <a16:creationId xmlns:a16="http://schemas.microsoft.com/office/drawing/2014/main" id="{FFE62E58-0919-4651-8131-D7C2E4B5FC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" y="3984"/>
              <a:ext cx="912" cy="288"/>
              <a:chOff x="624" y="3984"/>
              <a:chExt cx="912" cy="288"/>
            </a:xfrm>
          </p:grpSpPr>
          <p:sp>
            <p:nvSpPr>
              <p:cNvPr id="22" name="Rectangle 70" descr="60%">
                <a:extLst>
                  <a:ext uri="{FF2B5EF4-FFF2-40B4-BE49-F238E27FC236}">
                    <a16:creationId xmlns:a16="http://schemas.microsoft.com/office/drawing/2014/main" id="{E6848356-C485-4A3E-A06F-25499131901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>
                <a:off x="672" y="4032"/>
                <a:ext cx="816" cy="192"/>
              </a:xfrm>
              <a:prstGeom prst="rect">
                <a:avLst/>
              </a:prstGeom>
              <a:pattFill prst="pct60">
                <a:fgClr>
                  <a:schemeClr val="folHlink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71">
                <a:extLst>
                  <a:ext uri="{FF2B5EF4-FFF2-40B4-BE49-F238E27FC236}">
                    <a16:creationId xmlns:a16="http://schemas.microsoft.com/office/drawing/2014/main" id="{730BB4A2-B47D-4BBF-8556-A852B61634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624" y="4032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Line 72">
                <a:extLst>
                  <a:ext uri="{FF2B5EF4-FFF2-40B4-BE49-F238E27FC236}">
                    <a16:creationId xmlns:a16="http://schemas.microsoft.com/office/drawing/2014/main" id="{5A7ECED3-9C02-4F92-8FE4-C9E822363A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624" y="4224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Line 73">
                <a:extLst>
                  <a:ext uri="{FF2B5EF4-FFF2-40B4-BE49-F238E27FC236}">
                    <a16:creationId xmlns:a16="http://schemas.microsoft.com/office/drawing/2014/main" id="{7D8BD547-B0B7-4190-8050-45159086E6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672" y="398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Line 74">
                <a:extLst>
                  <a:ext uri="{FF2B5EF4-FFF2-40B4-BE49-F238E27FC236}">
                    <a16:creationId xmlns:a16="http://schemas.microsoft.com/office/drawing/2014/main" id="{4FC6A2B2-222E-4EFA-B636-EC955F54D9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ltGray">
              <a:xfrm>
                <a:off x="1488" y="398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" name="Line 80">
              <a:extLst>
                <a:ext uri="{FF2B5EF4-FFF2-40B4-BE49-F238E27FC236}">
                  <a16:creationId xmlns:a16="http://schemas.microsoft.com/office/drawing/2014/main" id="{4C5D1632-A0A9-48D0-B132-765A8CE76B0E}"/>
                </a:ext>
              </a:extLst>
            </p:cNvPr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" name="Group 81">
              <a:extLst>
                <a:ext uri="{FF2B5EF4-FFF2-40B4-BE49-F238E27FC236}">
                  <a16:creationId xmlns:a16="http://schemas.microsoft.com/office/drawing/2014/main" id="{7991E27E-FF13-475A-A37E-7175971856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19" name="Line 82">
                <a:extLst>
                  <a:ext uri="{FF2B5EF4-FFF2-40B4-BE49-F238E27FC236}">
                    <a16:creationId xmlns:a16="http://schemas.microsoft.com/office/drawing/2014/main" id="{656D674F-1377-47C5-8F58-8B82B59C7D4C}"/>
                  </a:ext>
                </a:extLst>
              </p:cNvPr>
              <p:cNvSpPr>
                <a:spLocks noChangeShapeType="1"/>
              </p:cNvSpPr>
              <p:nvPr/>
            </p:nvSpPr>
            <p:spPr bwMode="ltGray">
              <a:xfrm flipH="1">
                <a:off x="96" y="1037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Line 83">
                <a:extLst>
                  <a:ext uri="{FF2B5EF4-FFF2-40B4-BE49-F238E27FC236}">
                    <a16:creationId xmlns:a16="http://schemas.microsoft.com/office/drawing/2014/main" id="{46D529F4-7EE8-4907-A9BB-ABEA208AB0EB}"/>
                  </a:ext>
                </a:extLst>
              </p:cNvPr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Arc 84">
                <a:extLst>
                  <a:ext uri="{FF2B5EF4-FFF2-40B4-BE49-F238E27FC236}">
                    <a16:creationId xmlns:a16="http://schemas.microsoft.com/office/drawing/2014/main" id="{24FB219D-80F0-4FD8-93F3-F9D67CB58747}"/>
                  </a:ext>
                </a:extLst>
              </p:cNvPr>
              <p:cNvSpPr>
                <a:spLocks/>
              </p:cNvSpPr>
              <p:nvPr/>
            </p:nvSpPr>
            <p:spPr bwMode="ltGray">
              <a:xfrm flipH="1">
                <a:off x="217" y="916"/>
                <a:ext cx="239" cy="239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581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6417104-D4C1-4710-9982-2154A7F48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499" y="4550229"/>
            <a:ext cx="8181805" cy="1057655"/>
          </a:xfrm>
        </p:spPr>
        <p:txBody>
          <a:bodyPr>
            <a:normAutofit/>
          </a:bodyPr>
          <a:lstStyle/>
          <a:p>
            <a:r>
              <a:rPr lang="en-US" sz="3600"/>
              <a:t>TOWN OF WESTLAKE</a:t>
            </a:r>
            <a:br>
              <a:rPr lang="en-US" sz="3600"/>
            </a:br>
            <a:r>
              <a:rPr lang="en-US" sz="3600"/>
              <a:t>COMMUNICATIONS TOWER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96" y="640080"/>
            <a:ext cx="3602736" cy="36027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26F1402-2DEC-4071-84AF-350C7BF0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7997" y="886968"/>
            <a:ext cx="48006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r="19600" b="8878"/>
          <a:stretch/>
        </p:blipFill>
        <p:spPr>
          <a:xfrm>
            <a:off x="4818668" y="640080"/>
            <a:ext cx="2282107" cy="360273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733B62-1719-4677-A612-CA0AC0AD7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A52A394-10F4-4AA5-90E4-634D1E91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BDDC51-8BB2-42BE-8EA8-39B3E9AC1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0" y="6459785"/>
            <a:ext cx="185420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/>
              <a:t>1/24/2022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/>
              <a:t>Page </a:t>
            </a:r>
            <a:fld id="{52B04ECA-BE0C-45E8-A116-86679B1FA4A1}" type="slidenum">
              <a:rPr lang="en-US" altLang="en-US" smtClean="0"/>
              <a:pPr>
                <a:spcAft>
                  <a:spcPts val="600"/>
                </a:spcAft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813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altLang="en-US"/>
              <a:t>1/24/2022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altLang="en-US"/>
              <a:t>Page </a:t>
            </a:r>
            <a:fld id="{3CDC5B3C-A091-4FF3-A919-0F9AFDB434D5}" type="slidenum">
              <a:rPr lang="en-US" altLang="en-US" smtClean="0"/>
              <a:pPr defTabSz="914400">
                <a:spcAft>
                  <a:spcPts val="600"/>
                </a:spcAft>
              </a:pPr>
              <a:t>10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089525"/>
            <a:ext cx="8181975" cy="10588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View from Fidelity Parking Garage 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toward Dove Road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B405AE-1C5C-4711-8673-9831A1F08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9"/>
            <a:ext cx="9167536" cy="514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14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altLang="en-US"/>
              <a:t>1/24/2022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altLang="en-US"/>
              <a:t>Page </a:t>
            </a:r>
            <a:fld id="{3CDC5B3C-A091-4FF3-A919-0F9AFDB434D5}" type="slidenum">
              <a:rPr lang="en-US" altLang="en-US" smtClean="0"/>
              <a:pPr defTabSz="914400">
                <a:spcAft>
                  <a:spcPts val="600"/>
                </a:spcAft>
              </a:pPr>
              <a:t>11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089525"/>
            <a:ext cx="8181975" cy="10588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View from Fidelity Parking Garage 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toward Dove Road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99AB61-6925-4612-8224-E1EACBE57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22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0EA655-75ED-4DD2-9006-069A7AFDD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1/24/2022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62C4FF-08CD-4857-95C7-6FEBDA2E5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7960F63-4CA1-4448-854D-B50107B5C356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A7E5AA-6CC0-4767-ABB5-8FDF57C5A6BE}"/>
              </a:ext>
            </a:extLst>
          </p:cNvPr>
          <p:cNvSpPr txBox="1"/>
          <p:nvPr/>
        </p:nvSpPr>
        <p:spPr>
          <a:xfrm>
            <a:off x="2438400" y="2590800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445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4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857250"/>
            <a:ext cx="1904206" cy="365919"/>
          </a:xfrm>
          <a:custGeom>
            <a:avLst/>
            <a:gdLst/>
            <a:ahLst/>
            <a:cxnLst/>
            <a:rect l="l" t="t" r="r" b="b"/>
            <a:pathLst>
              <a:path w="3046730" h="585470">
                <a:moveTo>
                  <a:pt x="3046476" y="0"/>
                </a:moveTo>
                <a:lnTo>
                  <a:pt x="0" y="0"/>
                </a:lnTo>
                <a:lnTo>
                  <a:pt x="0" y="585216"/>
                </a:lnTo>
                <a:lnTo>
                  <a:pt x="3046476" y="585216"/>
                </a:lnTo>
                <a:lnTo>
                  <a:pt x="30464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25"/>
          </a:p>
        </p:txBody>
      </p:sp>
      <p:grpSp>
        <p:nvGrpSpPr>
          <p:cNvPr id="5" name="object 5"/>
          <p:cNvGrpSpPr/>
          <p:nvPr/>
        </p:nvGrpSpPr>
        <p:grpSpPr>
          <a:xfrm>
            <a:off x="4964113" y="3009424"/>
            <a:ext cx="385366" cy="228203"/>
            <a:chOff x="7942580" y="3443478"/>
            <a:chExt cx="616585" cy="365125"/>
          </a:xfrm>
        </p:grpSpPr>
        <p:sp>
          <p:nvSpPr>
            <p:cNvPr id="6" name="object 6"/>
            <p:cNvSpPr/>
            <p:nvPr/>
          </p:nvSpPr>
          <p:spPr>
            <a:xfrm>
              <a:off x="7948930" y="3449828"/>
              <a:ext cx="603885" cy="352425"/>
            </a:xfrm>
            <a:custGeom>
              <a:avLst/>
              <a:gdLst/>
              <a:ahLst/>
              <a:cxnLst/>
              <a:rect l="l" t="t" r="r" b="b"/>
              <a:pathLst>
                <a:path w="603884" h="352425">
                  <a:moveTo>
                    <a:pt x="561594" y="0"/>
                  </a:moveTo>
                  <a:lnTo>
                    <a:pt x="80010" y="200406"/>
                  </a:lnTo>
                  <a:lnTo>
                    <a:pt x="59054" y="149860"/>
                  </a:lnTo>
                  <a:lnTo>
                    <a:pt x="0" y="292988"/>
                  </a:lnTo>
                  <a:lnTo>
                    <a:pt x="143128" y="352044"/>
                  </a:lnTo>
                  <a:lnTo>
                    <a:pt x="122174" y="301498"/>
                  </a:lnTo>
                  <a:lnTo>
                    <a:pt x="603758" y="101092"/>
                  </a:lnTo>
                  <a:lnTo>
                    <a:pt x="5615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25"/>
            </a:p>
          </p:txBody>
        </p:sp>
        <p:sp>
          <p:nvSpPr>
            <p:cNvPr id="7" name="object 7"/>
            <p:cNvSpPr/>
            <p:nvPr/>
          </p:nvSpPr>
          <p:spPr>
            <a:xfrm>
              <a:off x="7948930" y="3449828"/>
              <a:ext cx="603885" cy="352425"/>
            </a:xfrm>
            <a:custGeom>
              <a:avLst/>
              <a:gdLst/>
              <a:ahLst/>
              <a:cxnLst/>
              <a:rect l="l" t="t" r="r" b="b"/>
              <a:pathLst>
                <a:path w="603884" h="352425">
                  <a:moveTo>
                    <a:pt x="0" y="292988"/>
                  </a:moveTo>
                  <a:lnTo>
                    <a:pt x="59054" y="149860"/>
                  </a:lnTo>
                  <a:lnTo>
                    <a:pt x="80010" y="200406"/>
                  </a:lnTo>
                  <a:lnTo>
                    <a:pt x="561594" y="0"/>
                  </a:lnTo>
                  <a:lnTo>
                    <a:pt x="603758" y="101092"/>
                  </a:lnTo>
                  <a:lnTo>
                    <a:pt x="122174" y="301498"/>
                  </a:lnTo>
                  <a:lnTo>
                    <a:pt x="143128" y="352044"/>
                  </a:lnTo>
                  <a:lnTo>
                    <a:pt x="0" y="29298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25"/>
            </a:p>
          </p:txBody>
        </p: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DFAC0ED-7933-4729-AF34-1051C2F26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1/24/2022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86C5CC3-DC51-4786-B43D-AF6E947A8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7960F63-4CA1-4448-854D-B50107B5C356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4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857250"/>
            <a:ext cx="1746250" cy="365919"/>
          </a:xfrm>
          <a:custGeom>
            <a:avLst/>
            <a:gdLst/>
            <a:ahLst/>
            <a:cxnLst/>
            <a:rect l="l" t="t" r="r" b="b"/>
            <a:pathLst>
              <a:path w="2794000" h="585470">
                <a:moveTo>
                  <a:pt x="2793492" y="0"/>
                </a:moveTo>
                <a:lnTo>
                  <a:pt x="0" y="0"/>
                </a:lnTo>
                <a:lnTo>
                  <a:pt x="0" y="585216"/>
                </a:lnTo>
                <a:lnTo>
                  <a:pt x="2793492" y="585216"/>
                </a:lnTo>
                <a:lnTo>
                  <a:pt x="27934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25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F54A4B-D256-4399-83C0-B36B15685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1/24/2022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5A7194E-4233-4859-B252-8DD7813C7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7960F63-4CA1-4448-854D-B50107B5C356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46" y="-2136"/>
            <a:ext cx="9144000" cy="5143499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97F50E7-ADB5-460C-AF23-26D6D3300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1/24/2022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6751D-116B-4215-BCA5-D1F4E27CA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7960F63-4CA1-4448-854D-B50107B5C356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7A44B5-DE1D-4B28-BAE5-5AB42155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1/24/2022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E7D2A14-9643-4665-A7C4-7BA015DA0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7960F63-4CA1-4448-854D-B50107B5C356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E268116-E2A7-4F98-8812-192B4975E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99" y="4550229"/>
            <a:ext cx="8181805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>
                <a:solidFill>
                  <a:schemeClr val="tx1">
                    <a:lumMod val="85000"/>
                    <a:lumOff val="15000"/>
                  </a:schemeClr>
                </a:solidFill>
              </a:rPr>
              <a:t>Proposed Site Location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r="-2" b="17588"/>
          <a:stretch/>
        </p:blipFill>
        <p:spPr>
          <a:xfrm>
            <a:off x="476592" y="640080"/>
            <a:ext cx="8187348" cy="360273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D8893D-DEBE-4F67-901F-166F75E9C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BEFFA83-BC6D-4CD2-A2BA-98AD67423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5696BF-D495-4CAC-AA8A-4EBFF2C32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0" y="6459785"/>
            <a:ext cx="185420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altLang="en-US"/>
              <a:t>1/24/2022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altLang="en-US"/>
              <a:t>Page </a:t>
            </a:r>
            <a:fld id="{3CDC5B3C-A091-4FF3-A919-0F9AFDB434D5}" type="slidenum">
              <a:rPr lang="en-US" altLang="en-US" smtClean="0"/>
              <a:pPr defTabSz="914400">
                <a:spcAft>
                  <a:spcPts val="600"/>
                </a:spcAft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77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1/24/2022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2B04ECA-BE0C-45E8-A116-86679B1FA4A1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228600"/>
            <a:ext cx="7924800" cy="61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78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4AAA502-5435-489E-9538-3A40E6C71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99" y="4550229"/>
            <a:ext cx="8181805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>
                <a:solidFill>
                  <a:schemeClr val="tx1">
                    <a:lumMod val="85000"/>
                    <a:lumOff val="15000"/>
                  </a:schemeClr>
                </a:solidFill>
              </a:rPr>
              <a:t>Conceptual Designs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153" t="21875" r="1562" b="1563"/>
          <a:stretch/>
        </p:blipFill>
        <p:spPr>
          <a:xfrm>
            <a:off x="476592" y="640080"/>
            <a:ext cx="7720187" cy="360273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AC0290-4702-4519-B0F4-C2A468809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E42378B-2E28-4810-8421-7A473A40E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91DD17-237F-4811-BC0E-128EB1BD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0" y="6459785"/>
            <a:ext cx="185420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altLang="en-US"/>
              <a:t>1/24/2022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altLang="en-US"/>
              <a:t>Page </a:t>
            </a:r>
            <a:fld id="{3CDC5B3C-A091-4FF3-A919-0F9AFDB434D5}" type="slidenum">
              <a:rPr lang="en-US" altLang="en-US" smtClean="0"/>
              <a:pPr defTabSz="914400">
                <a:spcAft>
                  <a:spcPts val="600"/>
                </a:spcAft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878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6" name="Straight Connector 15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17">
            <a:extLst>
              <a:ext uri="{FF2B5EF4-FFF2-40B4-BE49-F238E27FC236}">
                <a16:creationId xmlns:a16="http://schemas.microsoft.com/office/drawing/2014/main" id="{C4AAA502-5435-489E-9538-3A40E6C71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2" y="640080"/>
            <a:ext cx="7950922" cy="4830186"/>
          </a:xfrm>
          <a:prstGeom prst="rect">
            <a:avLst/>
          </a:prstGeom>
        </p:spPr>
      </p:pic>
      <p:cxnSp>
        <p:nvCxnSpPr>
          <p:cNvPr id="28" name="Straight Connector 19">
            <a:extLst>
              <a:ext uri="{FF2B5EF4-FFF2-40B4-BE49-F238E27FC236}">
                <a16:creationId xmlns:a16="http://schemas.microsoft.com/office/drawing/2014/main" id="{C9AC0290-4702-4519-B0F4-C2A468809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E42378B-2E28-4810-8421-7A473A40E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91DD17-237F-4811-BC0E-128EB1BD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0" y="6459785"/>
            <a:ext cx="185420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altLang="en-US"/>
              <a:t>1/24/2022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altLang="en-US"/>
              <a:t>Page </a:t>
            </a:r>
            <a:fld id="{3CDC5B3C-A091-4FF3-A919-0F9AFDB434D5}" type="slidenum">
              <a:rPr lang="en-US" altLang="en-US" smtClean="0"/>
              <a:pPr defTabSz="914400">
                <a:spcAft>
                  <a:spcPts val="600"/>
                </a:spcAft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379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altLang="en-US"/>
              <a:t>1/24/2022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altLang="en-US"/>
              <a:t>Page </a:t>
            </a:r>
            <a:fld id="{3CDC5B3C-A091-4FF3-A919-0F9AFDB434D5}" type="slidenum">
              <a:rPr lang="en-US" altLang="en-US" smtClean="0"/>
              <a:pPr defTabSz="914400">
                <a:spcAft>
                  <a:spcPts val="600"/>
                </a:spcAft>
              </a:pPr>
              <a:t>6</a:t>
            </a:fld>
            <a:endParaRPr lang="en-US" altLang="en-US"/>
          </a:p>
        </p:txBody>
      </p:sp>
      <p:pic>
        <p:nvPicPr>
          <p:cNvPr id="16" name="object 2">
            <a:extLst>
              <a:ext uri="{FF2B5EF4-FFF2-40B4-BE49-F238E27FC236}">
                <a16:creationId xmlns:a16="http://schemas.microsoft.com/office/drawing/2014/main" id="{5B93CB03-0CE5-4CF5-B8B5-8DF4022B4A61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3175"/>
            <a:ext cx="9142413" cy="54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96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0" y="6459785"/>
            <a:ext cx="1854203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altLang="en-US"/>
              <a:t>1/24/2022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altLang="en-US"/>
              <a:t>Page </a:t>
            </a:r>
            <a:fld id="{3CDC5B3C-A091-4FF3-A919-0F9AFDB434D5}" type="slidenum">
              <a:rPr lang="en-US" altLang="en-US" smtClean="0"/>
              <a:pPr defTabSz="914400">
                <a:spcAft>
                  <a:spcPts val="600"/>
                </a:spcAft>
              </a:pPr>
              <a:t>7</a:t>
            </a:fld>
            <a:endParaRPr lang="en-US" altLang="en-US"/>
          </a:p>
        </p:txBody>
      </p:sp>
      <p:pic>
        <p:nvPicPr>
          <p:cNvPr id="18" name="object 2">
            <a:extLst>
              <a:ext uri="{FF2B5EF4-FFF2-40B4-BE49-F238E27FC236}">
                <a16:creationId xmlns:a16="http://schemas.microsoft.com/office/drawing/2014/main" id="{19348B15-BD1E-4E93-8196-E7486416202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25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0" y="6459785"/>
            <a:ext cx="1854203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altLang="en-US"/>
              <a:t>1/24/2022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altLang="en-US"/>
              <a:t>Page </a:t>
            </a:r>
            <a:fld id="{3CDC5B3C-A091-4FF3-A919-0F9AFDB434D5}" type="slidenum">
              <a:rPr lang="en-US" altLang="en-US" smtClean="0"/>
              <a:pPr defTabSz="914400">
                <a:spcAft>
                  <a:spcPts val="600"/>
                </a:spcAft>
              </a:pPr>
              <a:t>8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380DF2-6B2C-4C52-B382-91DA7EF4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2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89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0" y="6459785"/>
            <a:ext cx="1854203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altLang="en-US"/>
              <a:t>1/24/2022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3" y="6459785"/>
            <a:ext cx="984019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altLang="en-US"/>
              <a:t>Page </a:t>
            </a:r>
            <a:fld id="{3CDC5B3C-A091-4FF3-A919-0F9AFDB434D5}" type="slidenum">
              <a:rPr lang="en-US" altLang="en-US" smtClean="0"/>
              <a:pPr defTabSz="914400">
                <a:spcAft>
                  <a:spcPts val="600"/>
                </a:spcAft>
              </a:pPr>
              <a:t>9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34A912-5503-4A8E-BF17-291771610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3967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177</TotalTime>
  <Words>79</Words>
  <Application>Microsoft Office PowerPoint</Application>
  <PresentationFormat>On-screen Show (4:3)</PresentationFormat>
  <Paragraphs>38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Calibri</vt:lpstr>
      <vt:lpstr>Calibri Light</vt:lpstr>
      <vt:lpstr>Retrospect</vt:lpstr>
      <vt:lpstr>TOWN OF WESTLAKE COMMUNICATIONS TOWER</vt:lpstr>
      <vt:lpstr>Proposed Site Location</vt:lpstr>
      <vt:lpstr>PowerPoint Presentation</vt:lpstr>
      <vt:lpstr>Conceptual Designs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View from Fidelity Parking Garage  toward Dove Road</vt:lpstr>
      <vt:lpstr>View from Fidelity Parking Garage  toward Dove Road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Town of Westlake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Jarrod Greenwood</dc:creator>
  <cp:keywords/>
  <dc:description/>
  <cp:lastModifiedBy>Jarrod Greenwood</cp:lastModifiedBy>
  <cp:revision>13</cp:revision>
  <cp:lastPrinted>1601-01-01T00:00:00Z</cp:lastPrinted>
  <dcterms:created xsi:type="dcterms:W3CDTF">2018-12-10T20:24:49Z</dcterms:created>
  <dcterms:modified xsi:type="dcterms:W3CDTF">2022-01-24T19:03:55Z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TC010689871033</vt:lpwstr>
  </property>
</Properties>
</file>